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4"/>
  </p:notesMasterIdLst>
  <p:sldIdLst>
    <p:sldId id="361" r:id="rId4"/>
    <p:sldId id="360" r:id="rId5"/>
    <p:sldId id="347" r:id="rId6"/>
    <p:sldId id="314" r:id="rId7"/>
    <p:sldId id="259" r:id="rId8"/>
    <p:sldId id="362" r:id="rId9"/>
    <p:sldId id="363" r:id="rId10"/>
    <p:sldId id="320" r:id="rId11"/>
    <p:sldId id="364" r:id="rId12"/>
    <p:sldId id="365" r:id="rId13"/>
    <p:sldId id="366" r:id="rId14"/>
    <p:sldId id="310" r:id="rId15"/>
    <p:sldId id="367" r:id="rId16"/>
    <p:sldId id="368" r:id="rId17"/>
    <p:sldId id="316" r:id="rId18"/>
    <p:sldId id="370" r:id="rId19"/>
    <p:sldId id="369" r:id="rId20"/>
    <p:sldId id="371" r:id="rId21"/>
    <p:sldId id="317" r:id="rId22"/>
    <p:sldId id="34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110" y="16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DC6DCB-AC13-48C8-97E3-9F8F6F2A9D1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4DEAF4-E2EF-454F-8171-ACC8A24B93AB}">
      <dgm:prSet phldrT="[Text]"/>
      <dgm:spPr/>
      <dgm:t>
        <a:bodyPr/>
        <a:lstStyle/>
        <a:p>
          <a:r>
            <a:rPr lang="en-US"/>
            <a:t>Faster Decision-Making</a:t>
          </a:r>
        </a:p>
      </dgm:t>
    </dgm:pt>
    <dgm:pt modelId="{172307E6-DC3E-44E1-9255-700FBC3FAEC4}" type="parTrans" cxnId="{07E02E9E-BD47-48F3-94F1-FB78A1837EF8}">
      <dgm:prSet/>
      <dgm:spPr/>
      <dgm:t>
        <a:bodyPr/>
        <a:lstStyle/>
        <a:p>
          <a:endParaRPr lang="en-US"/>
        </a:p>
      </dgm:t>
    </dgm:pt>
    <dgm:pt modelId="{073727B0-D2C1-4D30-BF54-8C21E3A1967F}" type="sibTrans" cxnId="{07E02E9E-BD47-48F3-94F1-FB78A1837EF8}">
      <dgm:prSet/>
      <dgm:spPr/>
      <dgm:t>
        <a:bodyPr/>
        <a:lstStyle/>
        <a:p>
          <a:endParaRPr lang="en-US"/>
        </a:p>
      </dgm:t>
    </dgm:pt>
    <dgm:pt modelId="{4DECC3A2-7DEC-4864-9929-F68FAF89B408}">
      <dgm:prSet phldrT="[Text]"/>
      <dgm:spPr/>
      <dgm:t>
        <a:bodyPr/>
        <a:lstStyle/>
        <a:p>
          <a:r>
            <a:rPr lang="en-US"/>
            <a:t>Enhanced Customer Experience</a:t>
          </a:r>
        </a:p>
      </dgm:t>
    </dgm:pt>
    <dgm:pt modelId="{FF97526C-32A2-458A-B8BC-48AF0D3EFE74}" type="parTrans" cxnId="{2AD4CEA9-EA6F-49BB-BC47-5A38CBFAE8D9}">
      <dgm:prSet/>
      <dgm:spPr/>
      <dgm:t>
        <a:bodyPr/>
        <a:lstStyle/>
        <a:p>
          <a:endParaRPr lang="en-US"/>
        </a:p>
      </dgm:t>
    </dgm:pt>
    <dgm:pt modelId="{9D3A6864-DBD6-4DFF-9131-480EFDDD9490}" type="sibTrans" cxnId="{2AD4CEA9-EA6F-49BB-BC47-5A38CBFAE8D9}">
      <dgm:prSet/>
      <dgm:spPr/>
      <dgm:t>
        <a:bodyPr/>
        <a:lstStyle/>
        <a:p>
          <a:endParaRPr lang="en-US"/>
        </a:p>
      </dgm:t>
    </dgm:pt>
    <dgm:pt modelId="{381D29D2-0F3C-4B8C-B16E-8BFA5E27FB1C}">
      <dgm:prSet phldrT="[Text]"/>
      <dgm:spPr/>
      <dgm:t>
        <a:bodyPr/>
        <a:lstStyle/>
        <a:p>
          <a:r>
            <a:rPr lang="en-US"/>
            <a:t>Early Problem detect</a:t>
          </a:r>
        </a:p>
      </dgm:t>
    </dgm:pt>
    <dgm:pt modelId="{A2BDCB22-AA6E-4E7D-B776-D71F1EDF459C}" type="parTrans" cxnId="{5DA61841-C654-4932-B5AF-8387DA618B2C}">
      <dgm:prSet/>
      <dgm:spPr/>
      <dgm:t>
        <a:bodyPr/>
        <a:lstStyle/>
        <a:p>
          <a:endParaRPr lang="en-US"/>
        </a:p>
      </dgm:t>
    </dgm:pt>
    <dgm:pt modelId="{37C8E710-3846-4E0A-B560-171B9326D18D}" type="sibTrans" cxnId="{5DA61841-C654-4932-B5AF-8387DA618B2C}">
      <dgm:prSet/>
      <dgm:spPr/>
      <dgm:t>
        <a:bodyPr/>
        <a:lstStyle/>
        <a:p>
          <a:endParaRPr lang="en-US"/>
        </a:p>
      </dgm:t>
    </dgm:pt>
    <dgm:pt modelId="{DA6293BF-2D7A-43A2-8BCC-B1FEA285D18D}" type="pres">
      <dgm:prSet presAssocID="{F9DC6DCB-AC13-48C8-97E3-9F8F6F2A9D10}" presName="linear" presStyleCnt="0">
        <dgm:presLayoutVars>
          <dgm:dir/>
          <dgm:animLvl val="lvl"/>
          <dgm:resizeHandles val="exact"/>
        </dgm:presLayoutVars>
      </dgm:prSet>
      <dgm:spPr/>
    </dgm:pt>
    <dgm:pt modelId="{DC461E08-61A4-40C2-B480-410031A8B5CA}" type="pres">
      <dgm:prSet presAssocID="{134DEAF4-E2EF-454F-8171-ACC8A24B93AB}" presName="parentLin" presStyleCnt="0"/>
      <dgm:spPr/>
    </dgm:pt>
    <dgm:pt modelId="{78FA8673-7E21-484C-A1E3-E56D517F958E}" type="pres">
      <dgm:prSet presAssocID="{134DEAF4-E2EF-454F-8171-ACC8A24B93AB}" presName="parentLeftMargin" presStyleLbl="node1" presStyleIdx="0" presStyleCnt="3"/>
      <dgm:spPr/>
    </dgm:pt>
    <dgm:pt modelId="{FBC85D99-C39F-497E-885A-92917A0E12A0}" type="pres">
      <dgm:prSet presAssocID="{134DEAF4-E2EF-454F-8171-ACC8A24B93A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C73BA0-DFC1-44B6-9CEC-368D1CC88957}" type="pres">
      <dgm:prSet presAssocID="{134DEAF4-E2EF-454F-8171-ACC8A24B93AB}" presName="negativeSpace" presStyleCnt="0"/>
      <dgm:spPr/>
    </dgm:pt>
    <dgm:pt modelId="{54079E20-62EF-4978-A4F8-7C396706572F}" type="pres">
      <dgm:prSet presAssocID="{134DEAF4-E2EF-454F-8171-ACC8A24B93AB}" presName="childText" presStyleLbl="conFgAcc1" presStyleIdx="0" presStyleCnt="3">
        <dgm:presLayoutVars>
          <dgm:bulletEnabled val="1"/>
        </dgm:presLayoutVars>
      </dgm:prSet>
      <dgm:spPr/>
    </dgm:pt>
    <dgm:pt modelId="{B35D4F87-7F37-4989-9B1F-EFB70FF8EAC9}" type="pres">
      <dgm:prSet presAssocID="{073727B0-D2C1-4D30-BF54-8C21E3A1967F}" presName="spaceBetweenRectangles" presStyleCnt="0"/>
      <dgm:spPr/>
    </dgm:pt>
    <dgm:pt modelId="{BB650406-55BA-4A44-A7F7-0A2699387F58}" type="pres">
      <dgm:prSet presAssocID="{4DECC3A2-7DEC-4864-9929-F68FAF89B408}" presName="parentLin" presStyleCnt="0"/>
      <dgm:spPr/>
    </dgm:pt>
    <dgm:pt modelId="{0D35F197-E48A-4F2A-BCF9-BB3094174CD5}" type="pres">
      <dgm:prSet presAssocID="{4DECC3A2-7DEC-4864-9929-F68FAF89B408}" presName="parentLeftMargin" presStyleLbl="node1" presStyleIdx="0" presStyleCnt="3"/>
      <dgm:spPr/>
    </dgm:pt>
    <dgm:pt modelId="{ACBD1042-9E34-4368-8A9B-13B6BD164E60}" type="pres">
      <dgm:prSet presAssocID="{4DECC3A2-7DEC-4864-9929-F68FAF89B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C39AAF-B6F7-4538-9198-4B33A64FD194}" type="pres">
      <dgm:prSet presAssocID="{4DECC3A2-7DEC-4864-9929-F68FAF89B408}" presName="negativeSpace" presStyleCnt="0"/>
      <dgm:spPr/>
    </dgm:pt>
    <dgm:pt modelId="{A530EFB0-1131-4331-ABE4-DBF23DCC22FC}" type="pres">
      <dgm:prSet presAssocID="{4DECC3A2-7DEC-4864-9929-F68FAF89B408}" presName="childText" presStyleLbl="conFgAcc1" presStyleIdx="1" presStyleCnt="3">
        <dgm:presLayoutVars>
          <dgm:bulletEnabled val="1"/>
        </dgm:presLayoutVars>
      </dgm:prSet>
      <dgm:spPr/>
    </dgm:pt>
    <dgm:pt modelId="{C648E77A-0FA7-405E-AF3E-8DA9D642531B}" type="pres">
      <dgm:prSet presAssocID="{9D3A6864-DBD6-4DFF-9131-480EFDDD9490}" presName="spaceBetweenRectangles" presStyleCnt="0"/>
      <dgm:spPr/>
    </dgm:pt>
    <dgm:pt modelId="{C3EBF8DC-282F-4B7C-A3AE-DB49ED8EF884}" type="pres">
      <dgm:prSet presAssocID="{381D29D2-0F3C-4B8C-B16E-8BFA5E27FB1C}" presName="parentLin" presStyleCnt="0"/>
      <dgm:spPr/>
    </dgm:pt>
    <dgm:pt modelId="{1B491473-AF43-4313-A98A-EA2416D4B977}" type="pres">
      <dgm:prSet presAssocID="{381D29D2-0F3C-4B8C-B16E-8BFA5E27FB1C}" presName="parentLeftMargin" presStyleLbl="node1" presStyleIdx="1" presStyleCnt="3"/>
      <dgm:spPr/>
    </dgm:pt>
    <dgm:pt modelId="{545A723E-CACA-46EE-9D31-649A7D8A8982}" type="pres">
      <dgm:prSet presAssocID="{381D29D2-0F3C-4B8C-B16E-8BFA5E27FB1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E8CEC93-D38A-45B6-BC7A-95234382E96F}" type="pres">
      <dgm:prSet presAssocID="{381D29D2-0F3C-4B8C-B16E-8BFA5E27FB1C}" presName="negativeSpace" presStyleCnt="0"/>
      <dgm:spPr/>
    </dgm:pt>
    <dgm:pt modelId="{7341088E-8381-4106-A599-50961287B191}" type="pres">
      <dgm:prSet presAssocID="{381D29D2-0F3C-4B8C-B16E-8BFA5E27FB1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8EE2B34-721B-45FE-BD3E-42ACF7AB9D20}" type="presOf" srcId="{381D29D2-0F3C-4B8C-B16E-8BFA5E27FB1C}" destId="{545A723E-CACA-46EE-9D31-649A7D8A8982}" srcOrd="1" destOrd="0" presId="urn:microsoft.com/office/officeart/2005/8/layout/list1"/>
    <dgm:cxn modelId="{5DA61841-C654-4932-B5AF-8387DA618B2C}" srcId="{F9DC6DCB-AC13-48C8-97E3-9F8F6F2A9D10}" destId="{381D29D2-0F3C-4B8C-B16E-8BFA5E27FB1C}" srcOrd="2" destOrd="0" parTransId="{A2BDCB22-AA6E-4E7D-B776-D71F1EDF459C}" sibTransId="{37C8E710-3846-4E0A-B560-171B9326D18D}"/>
    <dgm:cxn modelId="{D4A6E966-B7A8-49A9-BAE1-B26ECE6B7E3B}" type="presOf" srcId="{381D29D2-0F3C-4B8C-B16E-8BFA5E27FB1C}" destId="{1B491473-AF43-4313-A98A-EA2416D4B977}" srcOrd="0" destOrd="0" presId="urn:microsoft.com/office/officeart/2005/8/layout/list1"/>
    <dgm:cxn modelId="{D1EEA76F-416D-438B-A9CA-DA9E79C49C8D}" type="presOf" srcId="{134DEAF4-E2EF-454F-8171-ACC8A24B93AB}" destId="{FBC85D99-C39F-497E-885A-92917A0E12A0}" srcOrd="1" destOrd="0" presId="urn:microsoft.com/office/officeart/2005/8/layout/list1"/>
    <dgm:cxn modelId="{225D7672-F710-44BC-9A8A-99EEA60926AD}" type="presOf" srcId="{4DECC3A2-7DEC-4864-9929-F68FAF89B408}" destId="{ACBD1042-9E34-4368-8A9B-13B6BD164E60}" srcOrd="1" destOrd="0" presId="urn:microsoft.com/office/officeart/2005/8/layout/list1"/>
    <dgm:cxn modelId="{5F615B7F-8A97-4A68-9050-DD0FA17347C6}" type="presOf" srcId="{4DECC3A2-7DEC-4864-9929-F68FAF89B408}" destId="{0D35F197-E48A-4F2A-BCF9-BB3094174CD5}" srcOrd="0" destOrd="0" presId="urn:microsoft.com/office/officeart/2005/8/layout/list1"/>
    <dgm:cxn modelId="{AF698991-FFC8-4494-970F-4D7C1C39F265}" type="presOf" srcId="{134DEAF4-E2EF-454F-8171-ACC8A24B93AB}" destId="{78FA8673-7E21-484C-A1E3-E56D517F958E}" srcOrd="0" destOrd="0" presId="urn:microsoft.com/office/officeart/2005/8/layout/list1"/>
    <dgm:cxn modelId="{72DB5597-94BA-4D83-BE8B-67A3AC4C9B36}" type="presOf" srcId="{F9DC6DCB-AC13-48C8-97E3-9F8F6F2A9D10}" destId="{DA6293BF-2D7A-43A2-8BCC-B1FEA285D18D}" srcOrd="0" destOrd="0" presId="urn:microsoft.com/office/officeart/2005/8/layout/list1"/>
    <dgm:cxn modelId="{07E02E9E-BD47-48F3-94F1-FB78A1837EF8}" srcId="{F9DC6DCB-AC13-48C8-97E3-9F8F6F2A9D10}" destId="{134DEAF4-E2EF-454F-8171-ACC8A24B93AB}" srcOrd="0" destOrd="0" parTransId="{172307E6-DC3E-44E1-9255-700FBC3FAEC4}" sibTransId="{073727B0-D2C1-4D30-BF54-8C21E3A1967F}"/>
    <dgm:cxn modelId="{2AD4CEA9-EA6F-49BB-BC47-5A38CBFAE8D9}" srcId="{F9DC6DCB-AC13-48C8-97E3-9F8F6F2A9D10}" destId="{4DECC3A2-7DEC-4864-9929-F68FAF89B408}" srcOrd="1" destOrd="0" parTransId="{FF97526C-32A2-458A-B8BC-48AF0D3EFE74}" sibTransId="{9D3A6864-DBD6-4DFF-9131-480EFDDD9490}"/>
    <dgm:cxn modelId="{5082ABA8-4F9D-401F-9752-88858F72F113}" type="presParOf" srcId="{DA6293BF-2D7A-43A2-8BCC-B1FEA285D18D}" destId="{DC461E08-61A4-40C2-B480-410031A8B5CA}" srcOrd="0" destOrd="0" presId="urn:microsoft.com/office/officeart/2005/8/layout/list1"/>
    <dgm:cxn modelId="{2314AAD2-285A-4599-94E8-05780C5A010F}" type="presParOf" srcId="{DC461E08-61A4-40C2-B480-410031A8B5CA}" destId="{78FA8673-7E21-484C-A1E3-E56D517F958E}" srcOrd="0" destOrd="0" presId="urn:microsoft.com/office/officeart/2005/8/layout/list1"/>
    <dgm:cxn modelId="{ADA998DF-9CCA-48C6-8914-6A242ECB120C}" type="presParOf" srcId="{DC461E08-61A4-40C2-B480-410031A8B5CA}" destId="{FBC85D99-C39F-497E-885A-92917A0E12A0}" srcOrd="1" destOrd="0" presId="urn:microsoft.com/office/officeart/2005/8/layout/list1"/>
    <dgm:cxn modelId="{068896C3-AF55-45B4-B010-ABB97DF76C8B}" type="presParOf" srcId="{DA6293BF-2D7A-43A2-8BCC-B1FEA285D18D}" destId="{55C73BA0-DFC1-44B6-9CEC-368D1CC88957}" srcOrd="1" destOrd="0" presId="urn:microsoft.com/office/officeart/2005/8/layout/list1"/>
    <dgm:cxn modelId="{3F7E321E-2CED-4A9A-B809-C36C712DCC4D}" type="presParOf" srcId="{DA6293BF-2D7A-43A2-8BCC-B1FEA285D18D}" destId="{54079E20-62EF-4978-A4F8-7C396706572F}" srcOrd="2" destOrd="0" presId="urn:microsoft.com/office/officeart/2005/8/layout/list1"/>
    <dgm:cxn modelId="{ADA0E392-C0E2-4CD0-89BF-BB9F75C60260}" type="presParOf" srcId="{DA6293BF-2D7A-43A2-8BCC-B1FEA285D18D}" destId="{B35D4F87-7F37-4989-9B1F-EFB70FF8EAC9}" srcOrd="3" destOrd="0" presId="urn:microsoft.com/office/officeart/2005/8/layout/list1"/>
    <dgm:cxn modelId="{34EAD9D7-7B45-47FC-BF74-93EC5131D49A}" type="presParOf" srcId="{DA6293BF-2D7A-43A2-8BCC-B1FEA285D18D}" destId="{BB650406-55BA-4A44-A7F7-0A2699387F58}" srcOrd="4" destOrd="0" presId="urn:microsoft.com/office/officeart/2005/8/layout/list1"/>
    <dgm:cxn modelId="{7057ABAE-874C-4687-8288-386B8BEC6EDD}" type="presParOf" srcId="{BB650406-55BA-4A44-A7F7-0A2699387F58}" destId="{0D35F197-E48A-4F2A-BCF9-BB3094174CD5}" srcOrd="0" destOrd="0" presId="urn:microsoft.com/office/officeart/2005/8/layout/list1"/>
    <dgm:cxn modelId="{E6B2BF9B-86B2-4C2E-8851-A5EBB8663AEF}" type="presParOf" srcId="{BB650406-55BA-4A44-A7F7-0A2699387F58}" destId="{ACBD1042-9E34-4368-8A9B-13B6BD164E60}" srcOrd="1" destOrd="0" presId="urn:microsoft.com/office/officeart/2005/8/layout/list1"/>
    <dgm:cxn modelId="{202ED113-3330-42B1-8EA5-C5A2A65F2A99}" type="presParOf" srcId="{DA6293BF-2D7A-43A2-8BCC-B1FEA285D18D}" destId="{E2C39AAF-B6F7-4538-9198-4B33A64FD194}" srcOrd="5" destOrd="0" presId="urn:microsoft.com/office/officeart/2005/8/layout/list1"/>
    <dgm:cxn modelId="{0D4FEBFA-333B-4C52-B79F-AF0D2830DF29}" type="presParOf" srcId="{DA6293BF-2D7A-43A2-8BCC-B1FEA285D18D}" destId="{A530EFB0-1131-4331-ABE4-DBF23DCC22FC}" srcOrd="6" destOrd="0" presId="urn:microsoft.com/office/officeart/2005/8/layout/list1"/>
    <dgm:cxn modelId="{2E790612-B52B-4EC4-90C4-95A4CD84BAB0}" type="presParOf" srcId="{DA6293BF-2D7A-43A2-8BCC-B1FEA285D18D}" destId="{C648E77A-0FA7-405E-AF3E-8DA9D642531B}" srcOrd="7" destOrd="0" presId="urn:microsoft.com/office/officeart/2005/8/layout/list1"/>
    <dgm:cxn modelId="{429B512D-76DB-4543-A3D2-4064E7EF3960}" type="presParOf" srcId="{DA6293BF-2D7A-43A2-8BCC-B1FEA285D18D}" destId="{C3EBF8DC-282F-4B7C-A3AE-DB49ED8EF884}" srcOrd="8" destOrd="0" presId="urn:microsoft.com/office/officeart/2005/8/layout/list1"/>
    <dgm:cxn modelId="{CEEA3673-5A8D-4CA0-85D7-3255163AD9FA}" type="presParOf" srcId="{C3EBF8DC-282F-4B7C-A3AE-DB49ED8EF884}" destId="{1B491473-AF43-4313-A98A-EA2416D4B977}" srcOrd="0" destOrd="0" presId="urn:microsoft.com/office/officeart/2005/8/layout/list1"/>
    <dgm:cxn modelId="{811D3718-BDED-407E-9106-99D7AB58E71C}" type="presParOf" srcId="{C3EBF8DC-282F-4B7C-A3AE-DB49ED8EF884}" destId="{545A723E-CACA-46EE-9D31-649A7D8A8982}" srcOrd="1" destOrd="0" presId="urn:microsoft.com/office/officeart/2005/8/layout/list1"/>
    <dgm:cxn modelId="{C40EB397-5E3D-4979-9562-2BF9EE761134}" type="presParOf" srcId="{DA6293BF-2D7A-43A2-8BCC-B1FEA285D18D}" destId="{6E8CEC93-D38A-45B6-BC7A-95234382E96F}" srcOrd="9" destOrd="0" presId="urn:microsoft.com/office/officeart/2005/8/layout/list1"/>
    <dgm:cxn modelId="{21EF938E-924F-4EA6-925D-90B7D3F10385}" type="presParOf" srcId="{DA6293BF-2D7A-43A2-8BCC-B1FEA285D18D}" destId="{7341088E-8381-4106-A599-50961287B19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1E540-D1D6-4A79-A7BC-77D541476B93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02138A-CD50-41A3-B998-4E23E0ABE81A}">
      <dgm:prSet phldrT="[Text]"/>
      <dgm:spPr/>
      <dgm:t>
        <a:bodyPr/>
        <a:lstStyle/>
        <a:p>
          <a:r>
            <a:rPr lang="en-US"/>
            <a:t>Query-based CDC</a:t>
          </a:r>
        </a:p>
      </dgm:t>
    </dgm:pt>
    <dgm:pt modelId="{8AF08A2C-55A7-4BBF-B7A1-3C7A61335AE4}" type="parTrans" cxnId="{51221312-851B-4200-B729-F62E70B8CE1E}">
      <dgm:prSet/>
      <dgm:spPr/>
      <dgm:t>
        <a:bodyPr/>
        <a:lstStyle/>
        <a:p>
          <a:endParaRPr lang="en-US"/>
        </a:p>
      </dgm:t>
    </dgm:pt>
    <dgm:pt modelId="{24D1FEAF-DA9C-4F9F-9378-ED8C74D2B302}" type="sibTrans" cxnId="{51221312-851B-4200-B729-F62E70B8CE1E}">
      <dgm:prSet/>
      <dgm:spPr/>
      <dgm:t>
        <a:bodyPr/>
        <a:lstStyle/>
        <a:p>
          <a:endParaRPr lang="en-US"/>
        </a:p>
      </dgm:t>
    </dgm:pt>
    <dgm:pt modelId="{A2EBB718-D54D-42E6-AD70-1A4FCA12710C}">
      <dgm:prSet phldrT="[Text]"/>
      <dgm:spPr/>
      <dgm:t>
        <a:bodyPr/>
        <a:lstStyle/>
        <a:p>
          <a:r>
            <a:rPr lang="en-US"/>
            <a:t>Trigger-based CDC</a:t>
          </a:r>
        </a:p>
      </dgm:t>
    </dgm:pt>
    <dgm:pt modelId="{117E2477-AFCA-434B-B3CB-A6E839F344A5}" type="parTrans" cxnId="{D92C0232-4EEC-4C5B-B376-DB4D839698BC}">
      <dgm:prSet/>
      <dgm:spPr/>
      <dgm:t>
        <a:bodyPr/>
        <a:lstStyle/>
        <a:p>
          <a:endParaRPr lang="en-US"/>
        </a:p>
      </dgm:t>
    </dgm:pt>
    <dgm:pt modelId="{C7E0A3A7-3E91-4EDF-B25A-6AE23EC4FED9}" type="sibTrans" cxnId="{D92C0232-4EEC-4C5B-B376-DB4D839698BC}">
      <dgm:prSet/>
      <dgm:spPr/>
      <dgm:t>
        <a:bodyPr/>
        <a:lstStyle/>
        <a:p>
          <a:endParaRPr lang="en-US"/>
        </a:p>
      </dgm:t>
    </dgm:pt>
    <dgm:pt modelId="{12B0474A-1218-4395-8D79-F7A5C4994340}">
      <dgm:prSet phldrT="[Text]"/>
      <dgm:spPr/>
      <dgm:t>
        <a:bodyPr/>
        <a:lstStyle/>
        <a:p>
          <a:r>
            <a:rPr lang="en-US"/>
            <a:t>Log-based CDC</a:t>
          </a:r>
        </a:p>
      </dgm:t>
    </dgm:pt>
    <dgm:pt modelId="{7F8AD128-4726-4EA4-800D-AF9B2CECFAD5}" type="parTrans" cxnId="{CC0D87F7-8268-4911-A7A8-C8E1CEE4DA62}">
      <dgm:prSet/>
      <dgm:spPr/>
      <dgm:t>
        <a:bodyPr/>
        <a:lstStyle/>
        <a:p>
          <a:endParaRPr lang="en-US"/>
        </a:p>
      </dgm:t>
    </dgm:pt>
    <dgm:pt modelId="{5A340F2A-0626-4E71-80A4-AA030BCABB92}" type="sibTrans" cxnId="{CC0D87F7-8268-4911-A7A8-C8E1CEE4DA62}">
      <dgm:prSet/>
      <dgm:spPr/>
      <dgm:t>
        <a:bodyPr/>
        <a:lstStyle/>
        <a:p>
          <a:endParaRPr lang="en-US"/>
        </a:p>
      </dgm:t>
    </dgm:pt>
    <dgm:pt modelId="{338FB709-6B6F-4EEF-941F-C16348735380}">
      <dgm:prSet phldrT="[Text]"/>
      <dgm:spPr/>
      <dgm:t>
        <a:bodyPr/>
        <a:lstStyle/>
        <a:p>
          <a:r>
            <a:rPr lang="en-US"/>
            <a:t>Use sql query to detect changes in database</a:t>
          </a:r>
        </a:p>
      </dgm:t>
    </dgm:pt>
    <dgm:pt modelId="{852F02E5-5C3E-4B1F-87FA-0442F6EBC21E}" type="parTrans" cxnId="{6776C2F7-4020-43FC-AA95-3BED14D0C33E}">
      <dgm:prSet/>
      <dgm:spPr/>
      <dgm:t>
        <a:bodyPr/>
        <a:lstStyle/>
        <a:p>
          <a:endParaRPr lang="en-US"/>
        </a:p>
      </dgm:t>
    </dgm:pt>
    <dgm:pt modelId="{7782BD74-4AFC-482C-AFCD-BAD10AB37854}" type="sibTrans" cxnId="{6776C2F7-4020-43FC-AA95-3BED14D0C33E}">
      <dgm:prSet/>
      <dgm:spPr/>
      <dgm:t>
        <a:bodyPr/>
        <a:lstStyle/>
        <a:p>
          <a:endParaRPr lang="en-US"/>
        </a:p>
      </dgm:t>
    </dgm:pt>
    <dgm:pt modelId="{898678E8-3EE3-484A-86BC-42F63469D7CA}">
      <dgm:prSet phldrT="[Text]"/>
      <dgm:spPr/>
      <dgm:t>
        <a:bodyPr/>
        <a:lstStyle/>
        <a:p>
          <a:r>
            <a:rPr lang="en-US"/>
            <a:t>Simply to implement</a:t>
          </a:r>
        </a:p>
      </dgm:t>
    </dgm:pt>
    <dgm:pt modelId="{9D8C045E-CFBF-4C97-A5DA-772885B7752A}" type="parTrans" cxnId="{78CC2E6F-9DE6-42D9-865C-861506B3C02C}">
      <dgm:prSet/>
      <dgm:spPr/>
      <dgm:t>
        <a:bodyPr/>
        <a:lstStyle/>
        <a:p>
          <a:endParaRPr lang="en-US"/>
        </a:p>
      </dgm:t>
    </dgm:pt>
    <dgm:pt modelId="{A199F816-61EB-436C-8F6B-3C27B2648C5D}" type="sibTrans" cxnId="{78CC2E6F-9DE6-42D9-865C-861506B3C02C}">
      <dgm:prSet/>
      <dgm:spPr/>
      <dgm:t>
        <a:bodyPr/>
        <a:lstStyle/>
        <a:p>
          <a:endParaRPr lang="en-US"/>
        </a:p>
      </dgm:t>
    </dgm:pt>
    <dgm:pt modelId="{C13DBDA6-CF8F-4A29-B968-813ABDA02965}">
      <dgm:prSet phldrT="[Text]"/>
      <dgm:spPr/>
      <dgm:t>
        <a:bodyPr/>
        <a:lstStyle/>
        <a:p>
          <a:r>
            <a:rPr lang="en-US"/>
            <a:t>Heavy load on the database.</a:t>
          </a:r>
        </a:p>
      </dgm:t>
    </dgm:pt>
    <dgm:pt modelId="{EC91EEEE-6087-404F-A633-A1BC65159626}" type="parTrans" cxnId="{1975FCA7-BE16-478D-BE85-243518C9505B}">
      <dgm:prSet/>
      <dgm:spPr/>
      <dgm:t>
        <a:bodyPr/>
        <a:lstStyle/>
        <a:p>
          <a:endParaRPr lang="en-US"/>
        </a:p>
      </dgm:t>
    </dgm:pt>
    <dgm:pt modelId="{8D9EDF3E-E802-43A3-B8EC-7614CAFB95D0}" type="sibTrans" cxnId="{1975FCA7-BE16-478D-BE85-243518C9505B}">
      <dgm:prSet/>
      <dgm:spPr/>
      <dgm:t>
        <a:bodyPr/>
        <a:lstStyle/>
        <a:p>
          <a:endParaRPr lang="en-US"/>
        </a:p>
      </dgm:t>
    </dgm:pt>
    <dgm:pt modelId="{371535EC-8C3A-4486-B930-432FF0F68E54}">
      <dgm:prSet phldrT="[Text]"/>
      <dgm:spPr/>
      <dgm:t>
        <a:bodyPr/>
        <a:lstStyle/>
        <a:p>
          <a:r>
            <a:rPr lang="en-US"/>
            <a:t>Use change to log changes into a separate log table</a:t>
          </a:r>
        </a:p>
      </dgm:t>
    </dgm:pt>
    <dgm:pt modelId="{244C2B49-E8E1-41F0-B896-7020B2875329}" type="parTrans" cxnId="{7EB4E909-53AA-457B-AE31-8C24EF48F298}">
      <dgm:prSet/>
      <dgm:spPr/>
      <dgm:t>
        <a:bodyPr/>
        <a:lstStyle/>
        <a:p>
          <a:endParaRPr lang="en-US"/>
        </a:p>
      </dgm:t>
    </dgm:pt>
    <dgm:pt modelId="{2C3FA1B8-794C-4AE3-8502-00C62A3CB911}" type="sibTrans" cxnId="{7EB4E909-53AA-457B-AE31-8C24EF48F298}">
      <dgm:prSet/>
      <dgm:spPr/>
      <dgm:t>
        <a:bodyPr/>
        <a:lstStyle/>
        <a:p>
          <a:endParaRPr lang="en-US"/>
        </a:p>
      </dgm:t>
    </dgm:pt>
    <dgm:pt modelId="{429D6BA6-09E6-45CE-AE22-B8417A4E060B}">
      <dgm:prSet phldrT="[Text]"/>
      <dgm:spPr/>
      <dgm:t>
        <a:bodyPr/>
        <a:lstStyle/>
        <a:p>
          <a:r>
            <a:rPr lang="en-US"/>
            <a:t>Complexity and impact database performance</a:t>
          </a:r>
        </a:p>
      </dgm:t>
    </dgm:pt>
    <dgm:pt modelId="{128FCDA0-0CF8-49E7-AA29-C57F42FCCD1F}" type="parTrans" cxnId="{1C44E1E5-A8EF-435A-893F-143EA82B17FC}">
      <dgm:prSet/>
      <dgm:spPr/>
      <dgm:t>
        <a:bodyPr/>
        <a:lstStyle/>
        <a:p>
          <a:endParaRPr lang="en-US"/>
        </a:p>
      </dgm:t>
    </dgm:pt>
    <dgm:pt modelId="{A9A32E37-8146-48E3-B194-CA2BE51467D0}" type="sibTrans" cxnId="{1C44E1E5-A8EF-435A-893F-143EA82B17FC}">
      <dgm:prSet/>
      <dgm:spPr/>
      <dgm:t>
        <a:bodyPr/>
        <a:lstStyle/>
        <a:p>
          <a:endParaRPr lang="en-US"/>
        </a:p>
      </dgm:t>
    </dgm:pt>
    <dgm:pt modelId="{A57D3E97-B291-4C72-B37C-92EA165229B2}">
      <dgm:prSet phldrT="[Text]"/>
      <dgm:spPr/>
      <dgm:t>
        <a:bodyPr/>
        <a:lstStyle/>
        <a:p>
          <a:r>
            <a:rPr lang="en-US"/>
            <a:t>Use transaction log to track changes</a:t>
          </a:r>
        </a:p>
      </dgm:t>
    </dgm:pt>
    <dgm:pt modelId="{E9C5AE4D-3CCD-4010-925C-ACF5A9F285B2}" type="parTrans" cxnId="{CAD72BC3-CF3A-4001-97E0-FB0062B81D34}">
      <dgm:prSet/>
      <dgm:spPr/>
      <dgm:t>
        <a:bodyPr/>
        <a:lstStyle/>
        <a:p>
          <a:endParaRPr lang="en-US"/>
        </a:p>
      </dgm:t>
    </dgm:pt>
    <dgm:pt modelId="{835FD976-1322-442A-8FB1-1B171C10269F}" type="sibTrans" cxnId="{CAD72BC3-CF3A-4001-97E0-FB0062B81D34}">
      <dgm:prSet/>
      <dgm:spPr/>
      <dgm:t>
        <a:bodyPr/>
        <a:lstStyle/>
        <a:p>
          <a:endParaRPr lang="en-US"/>
        </a:p>
      </dgm:t>
    </dgm:pt>
    <dgm:pt modelId="{5E2B2F27-12D8-4494-8AE7-4FA4903B1190}">
      <dgm:prSet phldrT="[Text]"/>
      <dgm:spPr/>
      <dgm:t>
        <a:bodyPr/>
        <a:lstStyle/>
        <a:p>
          <a:r>
            <a:rPr lang="en-US"/>
            <a:t>Doesn’t not affect database performance and can extract data as soon as changes occur</a:t>
          </a:r>
        </a:p>
      </dgm:t>
    </dgm:pt>
    <dgm:pt modelId="{5C413CED-97B9-4C68-AF2C-21958440B983}" type="parTrans" cxnId="{E228EF6F-5DDE-4049-9B31-AA3F6FE1CD52}">
      <dgm:prSet/>
      <dgm:spPr/>
      <dgm:t>
        <a:bodyPr/>
        <a:lstStyle/>
        <a:p>
          <a:endParaRPr lang="en-US"/>
        </a:p>
      </dgm:t>
    </dgm:pt>
    <dgm:pt modelId="{41C124C3-4E3E-4628-A9B2-09A6A8611FAC}" type="sibTrans" cxnId="{E228EF6F-5DDE-4049-9B31-AA3F6FE1CD52}">
      <dgm:prSet/>
      <dgm:spPr/>
      <dgm:t>
        <a:bodyPr/>
        <a:lstStyle/>
        <a:p>
          <a:endParaRPr lang="en-US"/>
        </a:p>
      </dgm:t>
    </dgm:pt>
    <dgm:pt modelId="{772ECD74-DEA6-4CFF-9F2C-5925F7080C68}">
      <dgm:prSet phldrT="[Text]"/>
      <dgm:spPr/>
      <dgm:t>
        <a:bodyPr/>
        <a:lstStyle/>
        <a:p>
          <a:r>
            <a:rPr lang="en-US"/>
            <a:t>Requires access to transaction logs</a:t>
          </a:r>
        </a:p>
      </dgm:t>
    </dgm:pt>
    <dgm:pt modelId="{9020CD81-FDFF-486B-AD30-9BBE16991A9E}" type="parTrans" cxnId="{26F21E05-E633-4691-930A-C9CE7A5E9EE8}">
      <dgm:prSet/>
      <dgm:spPr/>
      <dgm:t>
        <a:bodyPr/>
        <a:lstStyle/>
        <a:p>
          <a:endParaRPr lang="en-US"/>
        </a:p>
      </dgm:t>
    </dgm:pt>
    <dgm:pt modelId="{1C9BF633-A1EB-4388-9939-D625E1497ABD}" type="sibTrans" cxnId="{26F21E05-E633-4691-930A-C9CE7A5E9EE8}">
      <dgm:prSet/>
      <dgm:spPr/>
      <dgm:t>
        <a:bodyPr/>
        <a:lstStyle/>
        <a:p>
          <a:endParaRPr lang="en-US"/>
        </a:p>
      </dgm:t>
    </dgm:pt>
    <dgm:pt modelId="{05C18D6D-3327-4AFF-9E31-D393FB7AA3BF}" type="pres">
      <dgm:prSet presAssocID="{B651E540-D1D6-4A79-A7BC-77D541476B93}" presName="linear" presStyleCnt="0">
        <dgm:presLayoutVars>
          <dgm:dir/>
          <dgm:animLvl val="lvl"/>
          <dgm:resizeHandles val="exact"/>
        </dgm:presLayoutVars>
      </dgm:prSet>
      <dgm:spPr/>
    </dgm:pt>
    <dgm:pt modelId="{DA543D3A-E001-44A0-AE2B-95108DFC3D21}" type="pres">
      <dgm:prSet presAssocID="{F302138A-CD50-41A3-B998-4E23E0ABE81A}" presName="parentLin" presStyleCnt="0"/>
      <dgm:spPr/>
    </dgm:pt>
    <dgm:pt modelId="{F74F2054-8D2D-49E5-95BD-9492A5A574BC}" type="pres">
      <dgm:prSet presAssocID="{F302138A-CD50-41A3-B998-4E23E0ABE81A}" presName="parentLeftMargin" presStyleLbl="node1" presStyleIdx="0" presStyleCnt="3"/>
      <dgm:spPr/>
    </dgm:pt>
    <dgm:pt modelId="{7276A5C3-79E7-43F8-8EE3-E4BFE21C720B}" type="pres">
      <dgm:prSet presAssocID="{F302138A-CD50-41A3-B998-4E23E0ABE81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E5608A8-FA18-41A3-A1C1-CF05B58B74CD}" type="pres">
      <dgm:prSet presAssocID="{F302138A-CD50-41A3-B998-4E23E0ABE81A}" presName="negativeSpace" presStyleCnt="0"/>
      <dgm:spPr/>
    </dgm:pt>
    <dgm:pt modelId="{01DF0F4C-8AB3-425F-95CF-35488933CA0B}" type="pres">
      <dgm:prSet presAssocID="{F302138A-CD50-41A3-B998-4E23E0ABE81A}" presName="childText" presStyleLbl="conFgAcc1" presStyleIdx="0" presStyleCnt="3">
        <dgm:presLayoutVars>
          <dgm:bulletEnabled val="1"/>
        </dgm:presLayoutVars>
      </dgm:prSet>
      <dgm:spPr/>
    </dgm:pt>
    <dgm:pt modelId="{6BFABBEE-21D5-454C-A9BB-B4D216631B27}" type="pres">
      <dgm:prSet presAssocID="{24D1FEAF-DA9C-4F9F-9378-ED8C74D2B302}" presName="spaceBetweenRectangles" presStyleCnt="0"/>
      <dgm:spPr/>
    </dgm:pt>
    <dgm:pt modelId="{BAAC0DD1-1C30-4552-A163-FC7814DCC3F4}" type="pres">
      <dgm:prSet presAssocID="{A2EBB718-D54D-42E6-AD70-1A4FCA12710C}" presName="parentLin" presStyleCnt="0"/>
      <dgm:spPr/>
    </dgm:pt>
    <dgm:pt modelId="{F09D7133-647E-477C-B36E-8F959497B2CF}" type="pres">
      <dgm:prSet presAssocID="{A2EBB718-D54D-42E6-AD70-1A4FCA12710C}" presName="parentLeftMargin" presStyleLbl="node1" presStyleIdx="0" presStyleCnt="3"/>
      <dgm:spPr/>
    </dgm:pt>
    <dgm:pt modelId="{AD542AFB-6E1B-4CA6-B12D-6330192BDF5B}" type="pres">
      <dgm:prSet presAssocID="{A2EBB718-D54D-42E6-AD70-1A4FCA1271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553ECB-3026-4DCC-BEEE-963AD2975D89}" type="pres">
      <dgm:prSet presAssocID="{A2EBB718-D54D-42E6-AD70-1A4FCA12710C}" presName="negativeSpace" presStyleCnt="0"/>
      <dgm:spPr/>
    </dgm:pt>
    <dgm:pt modelId="{A9E51139-BF79-45E5-B413-4FAD6ACBDA4B}" type="pres">
      <dgm:prSet presAssocID="{A2EBB718-D54D-42E6-AD70-1A4FCA12710C}" presName="childText" presStyleLbl="conFgAcc1" presStyleIdx="1" presStyleCnt="3">
        <dgm:presLayoutVars>
          <dgm:bulletEnabled val="1"/>
        </dgm:presLayoutVars>
      </dgm:prSet>
      <dgm:spPr/>
    </dgm:pt>
    <dgm:pt modelId="{CA80861C-4B25-4D82-8D94-2638FF2CD381}" type="pres">
      <dgm:prSet presAssocID="{C7E0A3A7-3E91-4EDF-B25A-6AE23EC4FED9}" presName="spaceBetweenRectangles" presStyleCnt="0"/>
      <dgm:spPr/>
    </dgm:pt>
    <dgm:pt modelId="{ED13E4DC-2F53-4CAD-BA96-B7FF0ACC8412}" type="pres">
      <dgm:prSet presAssocID="{12B0474A-1218-4395-8D79-F7A5C4994340}" presName="parentLin" presStyleCnt="0"/>
      <dgm:spPr/>
    </dgm:pt>
    <dgm:pt modelId="{6701D1A2-530C-4833-8C0F-7CC78CA4C745}" type="pres">
      <dgm:prSet presAssocID="{12B0474A-1218-4395-8D79-F7A5C4994340}" presName="parentLeftMargin" presStyleLbl="node1" presStyleIdx="1" presStyleCnt="3"/>
      <dgm:spPr/>
    </dgm:pt>
    <dgm:pt modelId="{70AFB026-B623-4FA3-8E21-92D6809284D9}" type="pres">
      <dgm:prSet presAssocID="{12B0474A-1218-4395-8D79-F7A5C499434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987EB7A-AE80-4024-AA10-E47A87687B9E}" type="pres">
      <dgm:prSet presAssocID="{12B0474A-1218-4395-8D79-F7A5C4994340}" presName="negativeSpace" presStyleCnt="0"/>
      <dgm:spPr/>
    </dgm:pt>
    <dgm:pt modelId="{BD9EC4B7-B82E-46ED-B542-71795C496964}" type="pres">
      <dgm:prSet presAssocID="{12B0474A-1218-4395-8D79-F7A5C499434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6F21E05-E633-4691-930A-C9CE7A5E9EE8}" srcId="{12B0474A-1218-4395-8D79-F7A5C4994340}" destId="{772ECD74-DEA6-4CFF-9F2C-5925F7080C68}" srcOrd="2" destOrd="0" parTransId="{9020CD81-FDFF-486B-AD30-9BBE16991A9E}" sibTransId="{1C9BF633-A1EB-4388-9939-D625E1497ABD}"/>
    <dgm:cxn modelId="{7EB4E909-53AA-457B-AE31-8C24EF48F298}" srcId="{A2EBB718-D54D-42E6-AD70-1A4FCA12710C}" destId="{371535EC-8C3A-4486-B930-432FF0F68E54}" srcOrd="0" destOrd="0" parTransId="{244C2B49-E8E1-41F0-B896-7020B2875329}" sibTransId="{2C3FA1B8-794C-4AE3-8502-00C62A3CB911}"/>
    <dgm:cxn modelId="{CAEB2A0B-216E-4141-B3F9-BF63A75E0C48}" type="presOf" srcId="{A57D3E97-B291-4C72-B37C-92EA165229B2}" destId="{BD9EC4B7-B82E-46ED-B542-71795C496964}" srcOrd="0" destOrd="0" presId="urn:microsoft.com/office/officeart/2005/8/layout/list1"/>
    <dgm:cxn modelId="{51221312-851B-4200-B729-F62E70B8CE1E}" srcId="{B651E540-D1D6-4A79-A7BC-77D541476B93}" destId="{F302138A-CD50-41A3-B998-4E23E0ABE81A}" srcOrd="0" destOrd="0" parTransId="{8AF08A2C-55A7-4BBF-B7A1-3C7A61335AE4}" sibTransId="{24D1FEAF-DA9C-4F9F-9378-ED8C74D2B302}"/>
    <dgm:cxn modelId="{1C735014-4ADD-484C-9048-16AEF4EEC585}" type="presOf" srcId="{A2EBB718-D54D-42E6-AD70-1A4FCA12710C}" destId="{AD542AFB-6E1B-4CA6-B12D-6330192BDF5B}" srcOrd="1" destOrd="0" presId="urn:microsoft.com/office/officeart/2005/8/layout/list1"/>
    <dgm:cxn modelId="{8A1CB524-10B0-4534-A345-70898AA278DB}" type="presOf" srcId="{371535EC-8C3A-4486-B930-432FF0F68E54}" destId="{A9E51139-BF79-45E5-B413-4FAD6ACBDA4B}" srcOrd="0" destOrd="0" presId="urn:microsoft.com/office/officeart/2005/8/layout/list1"/>
    <dgm:cxn modelId="{7418AF28-F5A0-4867-9B5B-8DF5407292E7}" type="presOf" srcId="{772ECD74-DEA6-4CFF-9F2C-5925F7080C68}" destId="{BD9EC4B7-B82E-46ED-B542-71795C496964}" srcOrd="0" destOrd="2" presId="urn:microsoft.com/office/officeart/2005/8/layout/list1"/>
    <dgm:cxn modelId="{D92C0232-4EEC-4C5B-B376-DB4D839698BC}" srcId="{B651E540-D1D6-4A79-A7BC-77D541476B93}" destId="{A2EBB718-D54D-42E6-AD70-1A4FCA12710C}" srcOrd="1" destOrd="0" parTransId="{117E2477-AFCA-434B-B3CB-A6E839F344A5}" sibTransId="{C7E0A3A7-3E91-4EDF-B25A-6AE23EC4FED9}"/>
    <dgm:cxn modelId="{FEA48532-82C4-4484-A0E3-53CC8AF0519A}" type="presOf" srcId="{898678E8-3EE3-484A-86BC-42F63469D7CA}" destId="{01DF0F4C-8AB3-425F-95CF-35488933CA0B}" srcOrd="0" destOrd="1" presId="urn:microsoft.com/office/officeart/2005/8/layout/list1"/>
    <dgm:cxn modelId="{553DED67-210C-4BAE-8F1F-515A57E639DB}" type="presOf" srcId="{429D6BA6-09E6-45CE-AE22-B8417A4E060B}" destId="{A9E51139-BF79-45E5-B413-4FAD6ACBDA4B}" srcOrd="0" destOrd="1" presId="urn:microsoft.com/office/officeart/2005/8/layout/list1"/>
    <dgm:cxn modelId="{BBC1546D-9CEB-4212-ABB6-2E297B2523E3}" type="presOf" srcId="{12B0474A-1218-4395-8D79-F7A5C4994340}" destId="{6701D1A2-530C-4833-8C0F-7CC78CA4C745}" srcOrd="0" destOrd="0" presId="urn:microsoft.com/office/officeart/2005/8/layout/list1"/>
    <dgm:cxn modelId="{78CC2E6F-9DE6-42D9-865C-861506B3C02C}" srcId="{F302138A-CD50-41A3-B998-4E23E0ABE81A}" destId="{898678E8-3EE3-484A-86BC-42F63469D7CA}" srcOrd="1" destOrd="0" parTransId="{9D8C045E-CFBF-4C97-A5DA-772885B7752A}" sibTransId="{A199F816-61EB-436C-8F6B-3C27B2648C5D}"/>
    <dgm:cxn modelId="{E228EF6F-5DDE-4049-9B31-AA3F6FE1CD52}" srcId="{12B0474A-1218-4395-8D79-F7A5C4994340}" destId="{5E2B2F27-12D8-4494-8AE7-4FA4903B1190}" srcOrd="1" destOrd="0" parTransId="{5C413CED-97B9-4C68-AF2C-21958440B983}" sibTransId="{41C124C3-4E3E-4628-A9B2-09A6A8611FAC}"/>
    <dgm:cxn modelId="{0C128A71-0E50-4EDE-92D5-B2C201CC1533}" type="presOf" srcId="{A2EBB718-D54D-42E6-AD70-1A4FCA12710C}" destId="{F09D7133-647E-477C-B36E-8F959497B2CF}" srcOrd="0" destOrd="0" presId="urn:microsoft.com/office/officeart/2005/8/layout/list1"/>
    <dgm:cxn modelId="{C578D488-EBF7-4640-B62F-A3FFD4EBE4BB}" type="presOf" srcId="{338FB709-6B6F-4EEF-941F-C16348735380}" destId="{01DF0F4C-8AB3-425F-95CF-35488933CA0B}" srcOrd="0" destOrd="0" presId="urn:microsoft.com/office/officeart/2005/8/layout/list1"/>
    <dgm:cxn modelId="{913A4192-75D0-4239-9318-37673C531B03}" type="presOf" srcId="{12B0474A-1218-4395-8D79-F7A5C4994340}" destId="{70AFB026-B623-4FA3-8E21-92D6809284D9}" srcOrd="1" destOrd="0" presId="urn:microsoft.com/office/officeart/2005/8/layout/list1"/>
    <dgm:cxn modelId="{1975FCA7-BE16-478D-BE85-243518C9505B}" srcId="{F302138A-CD50-41A3-B998-4E23E0ABE81A}" destId="{C13DBDA6-CF8F-4A29-B968-813ABDA02965}" srcOrd="2" destOrd="0" parTransId="{EC91EEEE-6087-404F-A633-A1BC65159626}" sibTransId="{8D9EDF3E-E802-43A3-B8EC-7614CAFB95D0}"/>
    <dgm:cxn modelId="{8163DFAE-854F-4462-AB26-4A820E41DB53}" type="presOf" srcId="{B651E540-D1D6-4A79-A7BC-77D541476B93}" destId="{05C18D6D-3327-4AFF-9E31-D393FB7AA3BF}" srcOrd="0" destOrd="0" presId="urn:microsoft.com/office/officeart/2005/8/layout/list1"/>
    <dgm:cxn modelId="{CAD72BC3-CF3A-4001-97E0-FB0062B81D34}" srcId="{12B0474A-1218-4395-8D79-F7A5C4994340}" destId="{A57D3E97-B291-4C72-B37C-92EA165229B2}" srcOrd="0" destOrd="0" parTransId="{E9C5AE4D-3CCD-4010-925C-ACF5A9F285B2}" sibTransId="{835FD976-1322-442A-8FB1-1B171C10269F}"/>
    <dgm:cxn modelId="{A4E09BC7-9E29-4FBF-80F6-CA660B196D0B}" type="presOf" srcId="{C13DBDA6-CF8F-4A29-B968-813ABDA02965}" destId="{01DF0F4C-8AB3-425F-95CF-35488933CA0B}" srcOrd="0" destOrd="2" presId="urn:microsoft.com/office/officeart/2005/8/layout/list1"/>
    <dgm:cxn modelId="{059CAAD2-B453-49D3-A8A2-1CAD355DF42B}" type="presOf" srcId="{F302138A-CD50-41A3-B998-4E23E0ABE81A}" destId="{F74F2054-8D2D-49E5-95BD-9492A5A574BC}" srcOrd="0" destOrd="0" presId="urn:microsoft.com/office/officeart/2005/8/layout/list1"/>
    <dgm:cxn modelId="{F1E7A3D6-B1C1-483F-B9CB-49A727E961B1}" type="presOf" srcId="{F302138A-CD50-41A3-B998-4E23E0ABE81A}" destId="{7276A5C3-79E7-43F8-8EE3-E4BFE21C720B}" srcOrd="1" destOrd="0" presId="urn:microsoft.com/office/officeart/2005/8/layout/list1"/>
    <dgm:cxn modelId="{1C44E1E5-A8EF-435A-893F-143EA82B17FC}" srcId="{A2EBB718-D54D-42E6-AD70-1A4FCA12710C}" destId="{429D6BA6-09E6-45CE-AE22-B8417A4E060B}" srcOrd="1" destOrd="0" parTransId="{128FCDA0-0CF8-49E7-AA29-C57F42FCCD1F}" sibTransId="{A9A32E37-8146-48E3-B194-CA2BE51467D0}"/>
    <dgm:cxn modelId="{CC0D87F7-8268-4911-A7A8-C8E1CEE4DA62}" srcId="{B651E540-D1D6-4A79-A7BC-77D541476B93}" destId="{12B0474A-1218-4395-8D79-F7A5C4994340}" srcOrd="2" destOrd="0" parTransId="{7F8AD128-4726-4EA4-800D-AF9B2CECFAD5}" sibTransId="{5A340F2A-0626-4E71-80A4-AA030BCABB92}"/>
    <dgm:cxn modelId="{6776C2F7-4020-43FC-AA95-3BED14D0C33E}" srcId="{F302138A-CD50-41A3-B998-4E23E0ABE81A}" destId="{338FB709-6B6F-4EEF-941F-C16348735380}" srcOrd="0" destOrd="0" parTransId="{852F02E5-5C3E-4B1F-87FA-0442F6EBC21E}" sibTransId="{7782BD74-4AFC-482C-AFCD-BAD10AB37854}"/>
    <dgm:cxn modelId="{796CFBF8-0519-4712-9CCE-2F064947DFCA}" type="presOf" srcId="{5E2B2F27-12D8-4494-8AE7-4FA4903B1190}" destId="{BD9EC4B7-B82E-46ED-B542-71795C496964}" srcOrd="0" destOrd="1" presId="urn:microsoft.com/office/officeart/2005/8/layout/list1"/>
    <dgm:cxn modelId="{BC1761EB-C24B-4E5B-A20B-8A9D8B56025D}" type="presParOf" srcId="{05C18D6D-3327-4AFF-9E31-D393FB7AA3BF}" destId="{DA543D3A-E001-44A0-AE2B-95108DFC3D21}" srcOrd="0" destOrd="0" presId="urn:microsoft.com/office/officeart/2005/8/layout/list1"/>
    <dgm:cxn modelId="{3117DDA1-FCAA-4D4B-B8E7-6F4C59D152AE}" type="presParOf" srcId="{DA543D3A-E001-44A0-AE2B-95108DFC3D21}" destId="{F74F2054-8D2D-49E5-95BD-9492A5A574BC}" srcOrd="0" destOrd="0" presId="urn:microsoft.com/office/officeart/2005/8/layout/list1"/>
    <dgm:cxn modelId="{BAFFF326-C88B-41DB-8869-2D88AAB07194}" type="presParOf" srcId="{DA543D3A-E001-44A0-AE2B-95108DFC3D21}" destId="{7276A5C3-79E7-43F8-8EE3-E4BFE21C720B}" srcOrd="1" destOrd="0" presId="urn:microsoft.com/office/officeart/2005/8/layout/list1"/>
    <dgm:cxn modelId="{DF6B872A-08EE-467D-9D53-E55AD1DA48F2}" type="presParOf" srcId="{05C18D6D-3327-4AFF-9E31-D393FB7AA3BF}" destId="{EE5608A8-FA18-41A3-A1C1-CF05B58B74CD}" srcOrd="1" destOrd="0" presId="urn:microsoft.com/office/officeart/2005/8/layout/list1"/>
    <dgm:cxn modelId="{527AE23D-8EAA-4071-B581-4171403A7167}" type="presParOf" srcId="{05C18D6D-3327-4AFF-9E31-D393FB7AA3BF}" destId="{01DF0F4C-8AB3-425F-95CF-35488933CA0B}" srcOrd="2" destOrd="0" presId="urn:microsoft.com/office/officeart/2005/8/layout/list1"/>
    <dgm:cxn modelId="{D4E0CAB6-5FB4-46C6-9CD6-5C88834D7C38}" type="presParOf" srcId="{05C18D6D-3327-4AFF-9E31-D393FB7AA3BF}" destId="{6BFABBEE-21D5-454C-A9BB-B4D216631B27}" srcOrd="3" destOrd="0" presId="urn:microsoft.com/office/officeart/2005/8/layout/list1"/>
    <dgm:cxn modelId="{C0F4B7D3-141B-4B44-9766-B55246847796}" type="presParOf" srcId="{05C18D6D-3327-4AFF-9E31-D393FB7AA3BF}" destId="{BAAC0DD1-1C30-4552-A163-FC7814DCC3F4}" srcOrd="4" destOrd="0" presId="urn:microsoft.com/office/officeart/2005/8/layout/list1"/>
    <dgm:cxn modelId="{DAC5DDEB-7ADB-4EC2-B253-73B19F2D99F1}" type="presParOf" srcId="{BAAC0DD1-1C30-4552-A163-FC7814DCC3F4}" destId="{F09D7133-647E-477C-B36E-8F959497B2CF}" srcOrd="0" destOrd="0" presId="urn:microsoft.com/office/officeart/2005/8/layout/list1"/>
    <dgm:cxn modelId="{3736FFB8-6413-4C08-9A5D-419B0384668D}" type="presParOf" srcId="{BAAC0DD1-1C30-4552-A163-FC7814DCC3F4}" destId="{AD542AFB-6E1B-4CA6-B12D-6330192BDF5B}" srcOrd="1" destOrd="0" presId="urn:microsoft.com/office/officeart/2005/8/layout/list1"/>
    <dgm:cxn modelId="{BC22040E-14BC-47A0-9DAB-AF2A4FDD61E6}" type="presParOf" srcId="{05C18D6D-3327-4AFF-9E31-D393FB7AA3BF}" destId="{B5553ECB-3026-4DCC-BEEE-963AD2975D89}" srcOrd="5" destOrd="0" presId="urn:microsoft.com/office/officeart/2005/8/layout/list1"/>
    <dgm:cxn modelId="{47D1921F-74CB-403F-B513-DF6AB2A9A1D9}" type="presParOf" srcId="{05C18D6D-3327-4AFF-9E31-D393FB7AA3BF}" destId="{A9E51139-BF79-45E5-B413-4FAD6ACBDA4B}" srcOrd="6" destOrd="0" presId="urn:microsoft.com/office/officeart/2005/8/layout/list1"/>
    <dgm:cxn modelId="{9B9D8FB8-2C80-453A-AFB8-13F2DE4F5A03}" type="presParOf" srcId="{05C18D6D-3327-4AFF-9E31-D393FB7AA3BF}" destId="{CA80861C-4B25-4D82-8D94-2638FF2CD381}" srcOrd="7" destOrd="0" presId="urn:microsoft.com/office/officeart/2005/8/layout/list1"/>
    <dgm:cxn modelId="{03508C4F-3DC5-411A-8052-B8820A170E7A}" type="presParOf" srcId="{05C18D6D-3327-4AFF-9E31-D393FB7AA3BF}" destId="{ED13E4DC-2F53-4CAD-BA96-B7FF0ACC8412}" srcOrd="8" destOrd="0" presId="urn:microsoft.com/office/officeart/2005/8/layout/list1"/>
    <dgm:cxn modelId="{EA8ECD67-42B8-4384-989E-10FCA80F5B3B}" type="presParOf" srcId="{ED13E4DC-2F53-4CAD-BA96-B7FF0ACC8412}" destId="{6701D1A2-530C-4833-8C0F-7CC78CA4C745}" srcOrd="0" destOrd="0" presId="urn:microsoft.com/office/officeart/2005/8/layout/list1"/>
    <dgm:cxn modelId="{9B519CBA-C666-4C0B-AB29-100A553274CE}" type="presParOf" srcId="{ED13E4DC-2F53-4CAD-BA96-B7FF0ACC8412}" destId="{70AFB026-B623-4FA3-8E21-92D6809284D9}" srcOrd="1" destOrd="0" presId="urn:microsoft.com/office/officeart/2005/8/layout/list1"/>
    <dgm:cxn modelId="{01E4E252-0DB3-4DD6-9902-E6009C162767}" type="presParOf" srcId="{05C18D6D-3327-4AFF-9E31-D393FB7AA3BF}" destId="{1987EB7A-AE80-4024-AA10-E47A87687B9E}" srcOrd="9" destOrd="0" presId="urn:microsoft.com/office/officeart/2005/8/layout/list1"/>
    <dgm:cxn modelId="{29387AF7-9723-44B6-8215-9C90EF896D34}" type="presParOf" srcId="{05C18D6D-3327-4AFF-9E31-D393FB7AA3BF}" destId="{BD9EC4B7-B82E-46ED-B542-71795C49696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79E20-62EF-4978-A4F8-7C396706572F}">
      <dsp:nvSpPr>
        <dsp:cNvPr id="0" name=""/>
        <dsp:cNvSpPr/>
      </dsp:nvSpPr>
      <dsp:spPr>
        <a:xfrm>
          <a:off x="0" y="318823"/>
          <a:ext cx="808438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C85D99-C39F-497E-885A-92917A0E12A0}">
      <dsp:nvSpPr>
        <dsp:cNvPr id="0" name=""/>
        <dsp:cNvSpPr/>
      </dsp:nvSpPr>
      <dsp:spPr>
        <a:xfrm>
          <a:off x="404219" y="53143"/>
          <a:ext cx="565907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899" tIns="0" rIns="2138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Faster Decision-Making</a:t>
          </a:r>
        </a:p>
      </dsp:txBody>
      <dsp:txXfrm>
        <a:off x="430158" y="79082"/>
        <a:ext cx="5607194" cy="479482"/>
      </dsp:txXfrm>
    </dsp:sp>
    <dsp:sp modelId="{A530EFB0-1131-4331-ABE4-DBF23DCC22FC}">
      <dsp:nvSpPr>
        <dsp:cNvPr id="0" name=""/>
        <dsp:cNvSpPr/>
      </dsp:nvSpPr>
      <dsp:spPr>
        <a:xfrm>
          <a:off x="0" y="1135304"/>
          <a:ext cx="808438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D1042-9E34-4368-8A9B-13B6BD164E60}">
      <dsp:nvSpPr>
        <dsp:cNvPr id="0" name=""/>
        <dsp:cNvSpPr/>
      </dsp:nvSpPr>
      <dsp:spPr>
        <a:xfrm>
          <a:off x="404219" y="869624"/>
          <a:ext cx="565907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899" tIns="0" rIns="2138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Enhanced Customer Experience</a:t>
          </a:r>
        </a:p>
      </dsp:txBody>
      <dsp:txXfrm>
        <a:off x="430158" y="895563"/>
        <a:ext cx="5607194" cy="479482"/>
      </dsp:txXfrm>
    </dsp:sp>
    <dsp:sp modelId="{7341088E-8381-4106-A599-50961287B191}">
      <dsp:nvSpPr>
        <dsp:cNvPr id="0" name=""/>
        <dsp:cNvSpPr/>
      </dsp:nvSpPr>
      <dsp:spPr>
        <a:xfrm>
          <a:off x="0" y="1951784"/>
          <a:ext cx="8084389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A723E-CACA-46EE-9D31-649A7D8A8982}">
      <dsp:nvSpPr>
        <dsp:cNvPr id="0" name=""/>
        <dsp:cNvSpPr/>
      </dsp:nvSpPr>
      <dsp:spPr>
        <a:xfrm>
          <a:off x="404219" y="1686104"/>
          <a:ext cx="5659072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899" tIns="0" rIns="2138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Early Problem detect</a:t>
          </a:r>
        </a:p>
      </dsp:txBody>
      <dsp:txXfrm>
        <a:off x="430158" y="1712043"/>
        <a:ext cx="5607194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DF0F4C-8AB3-425F-95CF-35488933CA0B}">
      <dsp:nvSpPr>
        <dsp:cNvPr id="0" name=""/>
        <dsp:cNvSpPr/>
      </dsp:nvSpPr>
      <dsp:spPr>
        <a:xfrm>
          <a:off x="0" y="310373"/>
          <a:ext cx="9523097" cy="115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098" tIns="333248" rIns="73909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Use sql query to detect changes in database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Simply to implement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Heavy load on the database.</a:t>
          </a:r>
        </a:p>
      </dsp:txBody>
      <dsp:txXfrm>
        <a:off x="0" y="310373"/>
        <a:ext cx="9523097" cy="1159200"/>
      </dsp:txXfrm>
    </dsp:sp>
    <dsp:sp modelId="{7276A5C3-79E7-43F8-8EE3-E4BFE21C720B}">
      <dsp:nvSpPr>
        <dsp:cNvPr id="0" name=""/>
        <dsp:cNvSpPr/>
      </dsp:nvSpPr>
      <dsp:spPr>
        <a:xfrm>
          <a:off x="476154" y="74213"/>
          <a:ext cx="666616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965" tIns="0" rIns="25196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Query-based CDC</a:t>
          </a:r>
        </a:p>
      </dsp:txBody>
      <dsp:txXfrm>
        <a:off x="499211" y="97270"/>
        <a:ext cx="6620053" cy="426206"/>
      </dsp:txXfrm>
    </dsp:sp>
    <dsp:sp modelId="{A9E51139-BF79-45E5-B413-4FAD6ACBDA4B}">
      <dsp:nvSpPr>
        <dsp:cNvPr id="0" name=""/>
        <dsp:cNvSpPr/>
      </dsp:nvSpPr>
      <dsp:spPr>
        <a:xfrm>
          <a:off x="0" y="1792133"/>
          <a:ext cx="9523097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098" tIns="333248" rIns="73909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Use change to log changes into a separate log table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Complexity and impact database performance</a:t>
          </a:r>
        </a:p>
      </dsp:txBody>
      <dsp:txXfrm>
        <a:off x="0" y="1792133"/>
        <a:ext cx="9523097" cy="907200"/>
      </dsp:txXfrm>
    </dsp:sp>
    <dsp:sp modelId="{AD542AFB-6E1B-4CA6-B12D-6330192BDF5B}">
      <dsp:nvSpPr>
        <dsp:cNvPr id="0" name=""/>
        <dsp:cNvSpPr/>
      </dsp:nvSpPr>
      <dsp:spPr>
        <a:xfrm>
          <a:off x="476154" y="1555973"/>
          <a:ext cx="666616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965" tIns="0" rIns="25196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Trigger-based CDC</a:t>
          </a:r>
        </a:p>
      </dsp:txBody>
      <dsp:txXfrm>
        <a:off x="499211" y="1579030"/>
        <a:ext cx="6620053" cy="426206"/>
      </dsp:txXfrm>
    </dsp:sp>
    <dsp:sp modelId="{BD9EC4B7-B82E-46ED-B542-71795C496964}">
      <dsp:nvSpPr>
        <dsp:cNvPr id="0" name=""/>
        <dsp:cNvSpPr/>
      </dsp:nvSpPr>
      <dsp:spPr>
        <a:xfrm>
          <a:off x="0" y="3021893"/>
          <a:ext cx="9523097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9098" tIns="333248" rIns="73909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Use transaction log to track changes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Doesn’t not affect database performance and can extract data as soon as changes occur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Requires access to transaction logs</a:t>
          </a:r>
        </a:p>
      </dsp:txBody>
      <dsp:txXfrm>
        <a:off x="0" y="3021893"/>
        <a:ext cx="9523097" cy="1360800"/>
      </dsp:txXfrm>
    </dsp:sp>
    <dsp:sp modelId="{70AFB026-B623-4FA3-8E21-92D6809284D9}">
      <dsp:nvSpPr>
        <dsp:cNvPr id="0" name=""/>
        <dsp:cNvSpPr/>
      </dsp:nvSpPr>
      <dsp:spPr>
        <a:xfrm>
          <a:off x="476154" y="2785733"/>
          <a:ext cx="6666167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1965" tIns="0" rIns="25196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Log-based CDC</a:t>
          </a:r>
        </a:p>
      </dsp:txBody>
      <dsp:txXfrm>
        <a:off x="499211" y="2808790"/>
        <a:ext cx="6620053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84">
            <a:extLst>
              <a:ext uri="{FF2B5EF4-FFF2-40B4-BE49-F238E27FC236}">
                <a16:creationId xmlns:a16="http://schemas.microsoft.com/office/drawing/2014/main" id="{7AAB1A6E-70AD-42B8-995C-8A7A6F5FA968}"/>
              </a:ext>
            </a:extLst>
          </p:cNvPr>
          <p:cNvSpPr/>
          <p:nvPr userDrawn="1"/>
        </p:nvSpPr>
        <p:spPr>
          <a:xfrm>
            <a:off x="3657374" y="5481089"/>
            <a:ext cx="9765326" cy="4816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93C13-ED17-47F5-968E-47C8E3F33E65}"/>
              </a:ext>
            </a:extLst>
          </p:cNvPr>
          <p:cNvSpPr/>
          <p:nvPr userDrawn="1"/>
        </p:nvSpPr>
        <p:spPr>
          <a:xfrm>
            <a:off x="8031192" y="0"/>
            <a:ext cx="4160808" cy="50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D175E70-9D23-4CF2-B9A2-B9CAF147D2C7}"/>
              </a:ext>
            </a:extLst>
          </p:cNvPr>
          <p:cNvGrpSpPr/>
          <p:nvPr userDrawn="1"/>
        </p:nvGrpSpPr>
        <p:grpSpPr>
          <a:xfrm>
            <a:off x="5070224" y="2165229"/>
            <a:ext cx="6484347" cy="3562709"/>
            <a:chOff x="-548507" y="477868"/>
            <a:chExt cx="11570449" cy="6357177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BF1D3A03-C473-4DFE-B639-58283FED2D3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D2A69ED7-0178-4BF4-BDC3-BDB7364CB27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ED5B5F1A-8C05-4B85-99CD-05E6560DB9D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7D825F2A-D1EE-42D4-85F8-B967B3D0705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2F72EE9C-0AAF-4E57-A1F9-8BA73E6D023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6BA8559-C531-4DFE-A1F6-DFC7FDDD239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4">
                <a:extLst>
                  <a:ext uri="{FF2B5EF4-FFF2-40B4-BE49-F238E27FC236}">
                    <a16:creationId xmlns:a16="http://schemas.microsoft.com/office/drawing/2014/main" id="{6F0A0FA0-4DB8-4CCF-B7C4-C45D5C856BC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5">
                <a:extLst>
                  <a:ext uri="{FF2B5EF4-FFF2-40B4-BE49-F238E27FC236}">
                    <a16:creationId xmlns:a16="http://schemas.microsoft.com/office/drawing/2014/main" id="{768628CF-53A4-4220-9A4E-38A67AEEF6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0">
              <a:extLst>
                <a:ext uri="{FF2B5EF4-FFF2-40B4-BE49-F238E27FC236}">
                  <a16:creationId xmlns:a16="http://schemas.microsoft.com/office/drawing/2014/main" id="{9CC4CFF0-C8D4-4701-BCC1-127782BB103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2">
                <a:extLst>
                  <a:ext uri="{FF2B5EF4-FFF2-40B4-BE49-F238E27FC236}">
                    <a16:creationId xmlns:a16="http://schemas.microsoft.com/office/drawing/2014/main" id="{C9B20E79-B78C-4B0E-AB2A-3C3CF7D8B9E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3">
                <a:extLst>
                  <a:ext uri="{FF2B5EF4-FFF2-40B4-BE49-F238E27FC236}">
                    <a16:creationId xmlns:a16="http://schemas.microsoft.com/office/drawing/2014/main" id="{C9637DFE-D49E-4B60-A6B2-4A7AD2B238D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2163A538-743B-42EE-BD52-CD060CCBCC1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3048F72C-414C-49B1-9BF2-E35C25D02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20884" y="2342075"/>
            <a:ext cx="477566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8" name="그림 개체 틀 2">
            <a:extLst>
              <a:ext uri="{FF2B5EF4-FFF2-40B4-BE49-F238E27FC236}">
                <a16:creationId xmlns:a16="http://schemas.microsoft.com/office/drawing/2014/main" id="{F2534BEC-DD80-4A25-9476-43EA4EDF281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672860"/>
            <a:ext cx="4160809" cy="199270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9A9686A-3F53-4613-8C62-16C0DCDDBD45}"/>
              </a:ext>
            </a:extLst>
          </p:cNvPr>
          <p:cNvSpPr/>
          <p:nvPr userDrawn="1"/>
        </p:nvSpPr>
        <p:spPr>
          <a:xfrm>
            <a:off x="3786996" y="1397480"/>
            <a:ext cx="7142672" cy="4063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515CB0D-1B6C-4DFA-B150-C1C7D61A8C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8000" y="1990185"/>
            <a:ext cx="5334000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917F44E-7F02-4D1D-A60C-44734796D43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674477" y="1990185"/>
            <a:ext cx="2975825" cy="287763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50BEEC00-0007-44FF-9EF0-3340274CD29F}"/>
              </a:ext>
            </a:extLst>
          </p:cNvPr>
          <p:cNvSpPr/>
          <p:nvPr userDrawn="1"/>
        </p:nvSpPr>
        <p:spPr>
          <a:xfrm>
            <a:off x="0" y="0"/>
            <a:ext cx="7039155" cy="36403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B9C75F8-627C-444D-B7CC-9520AC29BD94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181E23-EDEA-4D74-AFFC-5BF9369F7B7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CD8860-A141-4FF5-897D-FF88A535781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996717-40BD-44EC-8520-312BBE2CA31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7BA340E-4C4B-4B9A-AAEF-568BF36C2F8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554498" y="0"/>
            <a:ext cx="363750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EB244D-023E-4F95-A10F-B6B2D52E1F5B}"/>
              </a:ext>
            </a:extLst>
          </p:cNvPr>
          <p:cNvSpPr/>
          <p:nvPr userDrawn="1"/>
        </p:nvSpPr>
        <p:spPr>
          <a:xfrm>
            <a:off x="4916997" y="0"/>
            <a:ext cx="3637501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2D85108-6C4A-4EF2-85C9-A0A45E0544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5966" y="457200"/>
            <a:ext cx="5418966" cy="6400800"/>
          </a:xfrm>
          <a:custGeom>
            <a:avLst/>
            <a:gdLst>
              <a:gd name="connsiteX0" fmla="*/ 5076966 w 5418966"/>
              <a:gd name="connsiteY0" fmla="*/ 1878594 h 6400800"/>
              <a:gd name="connsiteX1" fmla="*/ 5418966 w 5418966"/>
              <a:gd name="connsiteY1" fmla="*/ 2220594 h 6400800"/>
              <a:gd name="connsiteX2" fmla="*/ 5418966 w 5418966"/>
              <a:gd name="connsiteY2" fmla="*/ 6400800 h 6400800"/>
              <a:gd name="connsiteX3" fmla="*/ 4734966 w 5418966"/>
              <a:gd name="connsiteY3" fmla="*/ 6400800 h 6400800"/>
              <a:gd name="connsiteX4" fmla="*/ 4734966 w 5418966"/>
              <a:gd name="connsiteY4" fmla="*/ 2220594 h 6400800"/>
              <a:gd name="connsiteX5" fmla="*/ 5076966 w 5418966"/>
              <a:gd name="connsiteY5" fmla="*/ 1878594 h 6400800"/>
              <a:gd name="connsiteX6" fmla="*/ 342000 w 5418966"/>
              <a:gd name="connsiteY6" fmla="*/ 1878594 h 6400800"/>
              <a:gd name="connsiteX7" fmla="*/ 684000 w 5418966"/>
              <a:gd name="connsiteY7" fmla="*/ 2220594 h 6400800"/>
              <a:gd name="connsiteX8" fmla="*/ 684000 w 5418966"/>
              <a:gd name="connsiteY8" fmla="*/ 6400800 h 6400800"/>
              <a:gd name="connsiteX9" fmla="*/ 0 w 5418966"/>
              <a:gd name="connsiteY9" fmla="*/ 6400800 h 6400800"/>
              <a:gd name="connsiteX10" fmla="*/ 0 w 5418966"/>
              <a:gd name="connsiteY10" fmla="*/ 2220594 h 6400800"/>
              <a:gd name="connsiteX11" fmla="*/ 342000 w 5418966"/>
              <a:gd name="connsiteY11" fmla="*/ 1878594 h 6400800"/>
              <a:gd name="connsiteX12" fmla="*/ 4287805 w 5418966"/>
              <a:gd name="connsiteY12" fmla="*/ 1252396 h 6400800"/>
              <a:gd name="connsiteX13" fmla="*/ 4629805 w 5418966"/>
              <a:gd name="connsiteY13" fmla="*/ 1594396 h 6400800"/>
              <a:gd name="connsiteX14" fmla="*/ 4629805 w 5418966"/>
              <a:gd name="connsiteY14" fmla="*/ 6400800 h 6400800"/>
              <a:gd name="connsiteX15" fmla="*/ 3945805 w 5418966"/>
              <a:gd name="connsiteY15" fmla="*/ 6400800 h 6400800"/>
              <a:gd name="connsiteX16" fmla="*/ 3945805 w 5418966"/>
              <a:gd name="connsiteY16" fmla="*/ 1594396 h 6400800"/>
              <a:gd name="connsiteX17" fmla="*/ 4287805 w 5418966"/>
              <a:gd name="connsiteY17" fmla="*/ 1252396 h 6400800"/>
              <a:gd name="connsiteX18" fmla="*/ 1131160 w 5418966"/>
              <a:gd name="connsiteY18" fmla="*/ 1252396 h 6400800"/>
              <a:gd name="connsiteX19" fmla="*/ 1473161 w 5418966"/>
              <a:gd name="connsiteY19" fmla="*/ 1594396 h 6400800"/>
              <a:gd name="connsiteX20" fmla="*/ 1473161 w 5418966"/>
              <a:gd name="connsiteY20" fmla="*/ 6400800 h 6400800"/>
              <a:gd name="connsiteX21" fmla="*/ 789161 w 5418966"/>
              <a:gd name="connsiteY21" fmla="*/ 6400800 h 6400800"/>
              <a:gd name="connsiteX22" fmla="*/ 789161 w 5418966"/>
              <a:gd name="connsiteY22" fmla="*/ 1594396 h 6400800"/>
              <a:gd name="connsiteX23" fmla="*/ 1131160 w 5418966"/>
              <a:gd name="connsiteY23" fmla="*/ 1252396 h 6400800"/>
              <a:gd name="connsiteX24" fmla="*/ 3498644 w 5418966"/>
              <a:gd name="connsiteY24" fmla="*/ 626198 h 6400800"/>
              <a:gd name="connsiteX25" fmla="*/ 3840644 w 5418966"/>
              <a:gd name="connsiteY25" fmla="*/ 968198 h 6400800"/>
              <a:gd name="connsiteX26" fmla="*/ 3840644 w 5418966"/>
              <a:gd name="connsiteY26" fmla="*/ 6400800 h 6400800"/>
              <a:gd name="connsiteX27" fmla="*/ 3156644 w 5418966"/>
              <a:gd name="connsiteY27" fmla="*/ 6400800 h 6400800"/>
              <a:gd name="connsiteX28" fmla="*/ 3156644 w 5418966"/>
              <a:gd name="connsiteY28" fmla="*/ 968198 h 6400800"/>
              <a:gd name="connsiteX29" fmla="*/ 3498644 w 5418966"/>
              <a:gd name="connsiteY29" fmla="*/ 626198 h 6400800"/>
              <a:gd name="connsiteX30" fmla="*/ 1920322 w 5418966"/>
              <a:gd name="connsiteY30" fmla="*/ 626198 h 6400800"/>
              <a:gd name="connsiteX31" fmla="*/ 2262322 w 5418966"/>
              <a:gd name="connsiteY31" fmla="*/ 968198 h 6400800"/>
              <a:gd name="connsiteX32" fmla="*/ 2262322 w 5418966"/>
              <a:gd name="connsiteY32" fmla="*/ 6400800 h 6400800"/>
              <a:gd name="connsiteX33" fmla="*/ 1578322 w 5418966"/>
              <a:gd name="connsiteY33" fmla="*/ 6400800 h 6400800"/>
              <a:gd name="connsiteX34" fmla="*/ 1578322 w 5418966"/>
              <a:gd name="connsiteY34" fmla="*/ 968198 h 6400800"/>
              <a:gd name="connsiteX35" fmla="*/ 1920322 w 5418966"/>
              <a:gd name="connsiteY35" fmla="*/ 626198 h 6400800"/>
              <a:gd name="connsiteX36" fmla="*/ 2709483 w 5418966"/>
              <a:gd name="connsiteY36" fmla="*/ 0 h 6400800"/>
              <a:gd name="connsiteX37" fmla="*/ 3051483 w 5418966"/>
              <a:gd name="connsiteY37" fmla="*/ 342000 h 6400800"/>
              <a:gd name="connsiteX38" fmla="*/ 3051483 w 5418966"/>
              <a:gd name="connsiteY38" fmla="*/ 6375964 h 6400800"/>
              <a:gd name="connsiteX39" fmla="*/ 3048979 w 5418966"/>
              <a:gd name="connsiteY39" fmla="*/ 6400800 h 6400800"/>
              <a:gd name="connsiteX40" fmla="*/ 2369987 w 5418966"/>
              <a:gd name="connsiteY40" fmla="*/ 6400800 h 6400800"/>
              <a:gd name="connsiteX41" fmla="*/ 2367483 w 5418966"/>
              <a:gd name="connsiteY41" fmla="*/ 6375964 h 6400800"/>
              <a:gd name="connsiteX42" fmla="*/ 2367483 w 5418966"/>
              <a:gd name="connsiteY42" fmla="*/ 342000 h 6400800"/>
              <a:gd name="connsiteX43" fmla="*/ 2709483 w 5418966"/>
              <a:gd name="connsiteY43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418966" h="6400800">
                <a:moveTo>
                  <a:pt x="5076966" y="1878594"/>
                </a:moveTo>
                <a:cubicBezTo>
                  <a:pt x="5265847" y="1878594"/>
                  <a:pt x="5418966" y="2031713"/>
                  <a:pt x="5418966" y="2220594"/>
                </a:cubicBezTo>
                <a:lnTo>
                  <a:pt x="5418966" y="6400800"/>
                </a:lnTo>
                <a:lnTo>
                  <a:pt x="4734966" y="6400800"/>
                </a:lnTo>
                <a:lnTo>
                  <a:pt x="4734966" y="2220594"/>
                </a:lnTo>
                <a:cubicBezTo>
                  <a:pt x="4734966" y="2031713"/>
                  <a:pt x="4888085" y="1878594"/>
                  <a:pt x="5076966" y="1878594"/>
                </a:cubicBezTo>
                <a:close/>
                <a:moveTo>
                  <a:pt x="342000" y="1878594"/>
                </a:moveTo>
                <a:cubicBezTo>
                  <a:pt x="530881" y="1878594"/>
                  <a:pt x="684000" y="2031713"/>
                  <a:pt x="684000" y="2220594"/>
                </a:cubicBezTo>
                <a:lnTo>
                  <a:pt x="684000" y="6400800"/>
                </a:lnTo>
                <a:lnTo>
                  <a:pt x="0" y="6400800"/>
                </a:lnTo>
                <a:lnTo>
                  <a:pt x="0" y="2220594"/>
                </a:lnTo>
                <a:cubicBezTo>
                  <a:pt x="0" y="2031713"/>
                  <a:pt x="153119" y="1878594"/>
                  <a:pt x="342000" y="1878594"/>
                </a:cubicBezTo>
                <a:close/>
                <a:moveTo>
                  <a:pt x="4287805" y="1252396"/>
                </a:moveTo>
                <a:cubicBezTo>
                  <a:pt x="4476686" y="1252396"/>
                  <a:pt x="4629805" y="1405515"/>
                  <a:pt x="4629805" y="1594396"/>
                </a:cubicBezTo>
                <a:lnTo>
                  <a:pt x="4629805" y="6400800"/>
                </a:lnTo>
                <a:lnTo>
                  <a:pt x="3945805" y="6400800"/>
                </a:lnTo>
                <a:lnTo>
                  <a:pt x="3945805" y="1594396"/>
                </a:lnTo>
                <a:cubicBezTo>
                  <a:pt x="3945805" y="1405515"/>
                  <a:pt x="4098924" y="1252396"/>
                  <a:pt x="4287805" y="1252396"/>
                </a:cubicBezTo>
                <a:close/>
                <a:moveTo>
                  <a:pt x="1131160" y="1252396"/>
                </a:moveTo>
                <a:cubicBezTo>
                  <a:pt x="1320042" y="1252396"/>
                  <a:pt x="1473161" y="1405515"/>
                  <a:pt x="1473161" y="1594396"/>
                </a:cubicBezTo>
                <a:lnTo>
                  <a:pt x="1473161" y="6400800"/>
                </a:lnTo>
                <a:lnTo>
                  <a:pt x="789161" y="6400800"/>
                </a:lnTo>
                <a:lnTo>
                  <a:pt x="789161" y="1594396"/>
                </a:lnTo>
                <a:cubicBezTo>
                  <a:pt x="789161" y="1405515"/>
                  <a:pt x="942280" y="1252396"/>
                  <a:pt x="1131160" y="1252396"/>
                </a:cubicBezTo>
                <a:close/>
                <a:moveTo>
                  <a:pt x="3498644" y="626198"/>
                </a:moveTo>
                <a:cubicBezTo>
                  <a:pt x="3687525" y="626198"/>
                  <a:pt x="3840644" y="779317"/>
                  <a:pt x="3840644" y="968198"/>
                </a:cubicBezTo>
                <a:lnTo>
                  <a:pt x="3840644" y="6400800"/>
                </a:lnTo>
                <a:lnTo>
                  <a:pt x="3156644" y="6400800"/>
                </a:lnTo>
                <a:lnTo>
                  <a:pt x="3156644" y="968198"/>
                </a:lnTo>
                <a:cubicBezTo>
                  <a:pt x="3156644" y="779317"/>
                  <a:pt x="3309763" y="626198"/>
                  <a:pt x="3498644" y="626198"/>
                </a:cubicBezTo>
                <a:close/>
                <a:moveTo>
                  <a:pt x="1920322" y="626198"/>
                </a:moveTo>
                <a:cubicBezTo>
                  <a:pt x="2109203" y="626198"/>
                  <a:pt x="2262322" y="779317"/>
                  <a:pt x="2262322" y="968198"/>
                </a:cubicBezTo>
                <a:lnTo>
                  <a:pt x="2262322" y="6400800"/>
                </a:lnTo>
                <a:lnTo>
                  <a:pt x="1578322" y="6400800"/>
                </a:lnTo>
                <a:lnTo>
                  <a:pt x="1578322" y="968198"/>
                </a:lnTo>
                <a:cubicBezTo>
                  <a:pt x="1578322" y="779317"/>
                  <a:pt x="1731441" y="626198"/>
                  <a:pt x="1920322" y="626198"/>
                </a:cubicBezTo>
                <a:close/>
                <a:moveTo>
                  <a:pt x="2709483" y="0"/>
                </a:moveTo>
                <a:cubicBezTo>
                  <a:pt x="2898364" y="0"/>
                  <a:pt x="3051483" y="153119"/>
                  <a:pt x="3051483" y="342000"/>
                </a:cubicBezTo>
                <a:lnTo>
                  <a:pt x="3051483" y="6375964"/>
                </a:lnTo>
                <a:lnTo>
                  <a:pt x="3048979" y="6400800"/>
                </a:lnTo>
                <a:lnTo>
                  <a:pt x="2369987" y="6400800"/>
                </a:lnTo>
                <a:lnTo>
                  <a:pt x="2367483" y="6375964"/>
                </a:lnTo>
                <a:lnTo>
                  <a:pt x="2367483" y="342000"/>
                </a:lnTo>
                <a:cubicBezTo>
                  <a:pt x="2367483" y="153119"/>
                  <a:pt x="2520602" y="0"/>
                  <a:pt x="27094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F4F8F920-2344-4B56-8732-344A40AEF50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35978" y="1288869"/>
            <a:ext cx="4423955" cy="2499360"/>
          </a:xfrm>
          <a:custGeom>
            <a:avLst/>
            <a:gdLst>
              <a:gd name="connsiteX0" fmla="*/ 0 w 4423955"/>
              <a:gd name="connsiteY0" fmla="*/ 0 h 2499360"/>
              <a:gd name="connsiteX1" fmla="*/ 4423955 w 4423955"/>
              <a:gd name="connsiteY1" fmla="*/ 0 h 2499360"/>
              <a:gd name="connsiteX2" fmla="*/ 4423955 w 4423955"/>
              <a:gd name="connsiteY2" fmla="*/ 2499360 h 2499360"/>
              <a:gd name="connsiteX3" fmla="*/ 0 w 4423955"/>
              <a:gd name="connsiteY3" fmla="*/ 2499360 h 2499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955" h="2499360">
                <a:moveTo>
                  <a:pt x="0" y="0"/>
                </a:moveTo>
                <a:lnTo>
                  <a:pt x="4423955" y="0"/>
                </a:lnTo>
                <a:lnTo>
                  <a:pt x="4423955" y="2499360"/>
                </a:lnTo>
                <a:lnTo>
                  <a:pt x="0" y="24993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3">
            <a:extLst>
              <a:ext uri="{FF2B5EF4-FFF2-40B4-BE49-F238E27FC236}">
                <a16:creationId xmlns:a16="http://schemas.microsoft.com/office/drawing/2014/main" id="{19950F4E-DC35-47C0-AF03-10B1738755F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glambengco/CRM-Sales-Dashboard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651787-A3B2-C3DC-DBAA-787427AA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30833"/>
            <a:ext cx="4169663" cy="3596334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0F30558-FFDC-4D3D-8CF4-0B7BFDA129F1}"/>
              </a:ext>
            </a:extLst>
          </p:cNvPr>
          <p:cNvGrpSpPr/>
          <p:nvPr/>
        </p:nvGrpSpPr>
        <p:grpSpPr>
          <a:xfrm>
            <a:off x="4976029" y="2767855"/>
            <a:ext cx="6731338" cy="1329516"/>
            <a:chOff x="148600" y="2365845"/>
            <a:chExt cx="4838589" cy="173871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DAA667-36E5-482D-9F54-32B2E46999CA}"/>
                </a:ext>
              </a:extLst>
            </p:cNvPr>
            <p:cNvSpPr txBox="1"/>
            <p:nvPr/>
          </p:nvSpPr>
          <p:spPr>
            <a:xfrm>
              <a:off x="148600" y="2365845"/>
              <a:ext cx="4838589" cy="9257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94944">
                <a:spcAft>
                  <a:spcPts val="600"/>
                </a:spcAft>
              </a:pPr>
              <a:r>
                <a:rPr lang="en-US"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Marketing Realtime Report</a:t>
              </a:r>
              <a:endParaRPr lang="ko-KR" altLang="en-US" sz="4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94EB18-56FD-424D-A0AA-1D17E8496CA2}"/>
                </a:ext>
              </a:extLst>
            </p:cNvPr>
            <p:cNvSpPr txBox="1"/>
            <p:nvPr/>
          </p:nvSpPr>
          <p:spPr>
            <a:xfrm>
              <a:off x="148600" y="3621552"/>
              <a:ext cx="4838589" cy="48300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94944">
                <a:spcAft>
                  <a:spcPts val="600"/>
                </a:spcAft>
              </a:pPr>
              <a:r>
                <a:rPr lang="en-US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 Dynamic Data Pipeline for Real-Time Business Insights</a:t>
              </a:r>
              <a:endPara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308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300+ Free Database &amp; Data Images - Pixabay">
            <a:extLst>
              <a:ext uri="{FF2B5EF4-FFF2-40B4-BE49-F238E27FC236}">
                <a16:creationId xmlns:a16="http://schemas.microsoft.com/office/drawing/2014/main" id="{762FD3DE-6FF3-F38A-242B-8B4B4F555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179" y="2245383"/>
            <a:ext cx="2027168" cy="223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E9E66F9D-606A-F340-9209-ACABA962C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6" t="27403" r="28532" b="27603"/>
          <a:stretch/>
        </p:blipFill>
        <p:spPr>
          <a:xfrm>
            <a:off x="5533201" y="2941531"/>
            <a:ext cx="987339" cy="1015145"/>
          </a:xfrm>
          <a:prstGeom prst="rect">
            <a:avLst/>
          </a:prstGeom>
        </p:spPr>
      </p:pic>
      <p:pic>
        <p:nvPicPr>
          <p:cNvPr id="2050" name="Picture 2" descr="app logo color combinations">
            <a:extLst>
              <a:ext uri="{FF2B5EF4-FFF2-40B4-BE49-F238E27FC236}">
                <a16:creationId xmlns:a16="http://schemas.microsoft.com/office/drawing/2014/main" id="{EE935902-EBA8-F698-AF02-2D4141FA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10" y="2473157"/>
            <a:ext cx="3050490" cy="188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04D168-F1B8-4718-BEEE-848D7D7680EB}"/>
              </a:ext>
            </a:extLst>
          </p:cNvPr>
          <p:cNvSpPr/>
          <p:nvPr/>
        </p:nvSpPr>
        <p:spPr>
          <a:xfrm>
            <a:off x="3339585" y="3257686"/>
            <a:ext cx="1742831" cy="342628"/>
          </a:xfrm>
          <a:prstGeom prst="rect">
            <a:avLst/>
          </a:prstGeom>
          <a:gradFill flip="none" rotWithShape="1">
            <a:gsLst>
              <a:gs pos="4000">
                <a:schemeClr val="accent6">
                  <a:lumMod val="50000"/>
                </a:schemeClr>
              </a:gs>
              <a:gs pos="52000">
                <a:schemeClr val="accent4">
                  <a:lumMod val="0"/>
                  <a:lumOff val="10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A989B-AB63-0B8C-7BDC-62F4CA866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453" y="2634898"/>
            <a:ext cx="2162102" cy="13016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A89372-AB90-1A84-F4B1-4BF870F2CD80}"/>
              </a:ext>
            </a:extLst>
          </p:cNvPr>
          <p:cNvSpPr/>
          <p:nvPr/>
        </p:nvSpPr>
        <p:spPr>
          <a:xfrm>
            <a:off x="7014347" y="3191853"/>
            <a:ext cx="1742831" cy="342628"/>
          </a:xfrm>
          <a:prstGeom prst="rect">
            <a:avLst/>
          </a:prstGeom>
          <a:gradFill flip="none" rotWithShape="1">
            <a:gsLst>
              <a:gs pos="4000">
                <a:schemeClr val="accent6">
                  <a:lumMod val="50000"/>
                </a:schemeClr>
              </a:gs>
              <a:gs pos="52000">
                <a:schemeClr val="accent4">
                  <a:lumMod val="0"/>
                  <a:lumOff val="10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pic>
        <p:nvPicPr>
          <p:cNvPr id="2054" name="Picture 6" descr="Emoticon Exhausted Stock Illustrations ...">
            <a:extLst>
              <a:ext uri="{FF2B5EF4-FFF2-40B4-BE49-F238E27FC236}">
                <a16:creationId xmlns:a16="http://schemas.microsoft.com/office/drawing/2014/main" id="{B54444C7-B285-64BD-7D9C-F18C5593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201" y="2941531"/>
            <a:ext cx="987613" cy="112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7812A00-2AB9-3128-4934-A20289030D55}"/>
              </a:ext>
            </a:extLst>
          </p:cNvPr>
          <p:cNvGrpSpPr/>
          <p:nvPr/>
        </p:nvGrpSpPr>
        <p:grpSpPr>
          <a:xfrm>
            <a:off x="6733510" y="451366"/>
            <a:ext cx="4104854" cy="5705188"/>
            <a:chOff x="6733510" y="451366"/>
            <a:chExt cx="4104854" cy="5705188"/>
          </a:xfrm>
        </p:grpSpPr>
        <p:pic>
          <p:nvPicPr>
            <p:cNvPr id="2056" name="Picture 8" descr="AI Strategy PowerPoint and Google ...">
              <a:extLst>
                <a:ext uri="{FF2B5EF4-FFF2-40B4-BE49-F238E27FC236}">
                  <a16:creationId xmlns:a16="http://schemas.microsoft.com/office/drawing/2014/main" id="{3AE2C507-EA5C-61E8-6E7C-3CB710CFE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54600" y="451366"/>
              <a:ext cx="1883764" cy="1411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Bühler Channel Partners | Tập đoàn Bühler">
              <a:extLst>
                <a:ext uri="{FF2B5EF4-FFF2-40B4-BE49-F238E27FC236}">
                  <a16:creationId xmlns:a16="http://schemas.microsoft.com/office/drawing/2014/main" id="{8463892C-503B-072A-BB9E-A0E1C71B35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796" y="4709099"/>
              <a:ext cx="1447455" cy="1447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0B4D4E-1AE5-28FA-E8AD-37012DEEE146}"/>
                </a:ext>
              </a:extLst>
            </p:cNvPr>
            <p:cNvSpPr/>
            <p:nvPr/>
          </p:nvSpPr>
          <p:spPr>
            <a:xfrm rot="1888128">
              <a:off x="6809230" y="4583858"/>
              <a:ext cx="2432847" cy="342628"/>
            </a:xfrm>
            <a:prstGeom prst="rect">
              <a:avLst/>
            </a:prstGeom>
            <a:gradFill flip="none" rotWithShape="1">
              <a:gsLst>
                <a:gs pos="4000">
                  <a:schemeClr val="accent6">
                    <a:lumMod val="50000"/>
                  </a:schemeClr>
                </a:gs>
                <a:gs pos="52000">
                  <a:schemeClr val="accent4">
                    <a:lumMod val="0"/>
                    <a:lumOff val="10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26C98E-7CCC-AB6A-BD3D-474B2DF8A5E6}"/>
                </a:ext>
              </a:extLst>
            </p:cNvPr>
            <p:cNvSpPr/>
            <p:nvPr/>
          </p:nvSpPr>
          <p:spPr>
            <a:xfrm rot="19662556">
              <a:off x="6733510" y="1579346"/>
              <a:ext cx="2397305" cy="342628"/>
            </a:xfrm>
            <a:prstGeom prst="rect">
              <a:avLst/>
            </a:prstGeom>
            <a:gradFill flip="none" rotWithShape="1">
              <a:gsLst>
                <a:gs pos="4000">
                  <a:schemeClr val="accent6">
                    <a:lumMod val="50000"/>
                  </a:schemeClr>
                </a:gs>
                <a:gs pos="52000">
                  <a:schemeClr val="accent4">
                    <a:lumMod val="0"/>
                    <a:lumOff val="100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645419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FE99D-08BA-2AE3-84FE-82E7E12F4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1828576"/>
            <a:ext cx="10040751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Apache Kafka</a:t>
            </a:r>
          </a:p>
        </p:txBody>
      </p:sp>
      <p:grpSp>
        <p:nvGrpSpPr>
          <p:cNvPr id="3" name="Graphic 57">
            <a:extLst>
              <a:ext uri="{FF2B5EF4-FFF2-40B4-BE49-F238E27FC236}">
                <a16:creationId xmlns:a16="http://schemas.microsoft.com/office/drawing/2014/main" id="{7D91FC45-3A91-44B3-86B5-AA96FC464066}"/>
              </a:ext>
            </a:extLst>
          </p:cNvPr>
          <p:cNvGrpSpPr/>
          <p:nvPr/>
        </p:nvGrpSpPr>
        <p:grpSpPr>
          <a:xfrm>
            <a:off x="3698182" y="1633759"/>
            <a:ext cx="4795636" cy="4789318"/>
            <a:chOff x="2662476" y="0"/>
            <a:chExt cx="6867047" cy="6858000"/>
          </a:xfrm>
        </p:grpSpPr>
        <p:sp>
          <p:nvSpPr>
            <p:cNvPr id="4" name="Freeform: Shape 138">
              <a:extLst>
                <a:ext uri="{FF2B5EF4-FFF2-40B4-BE49-F238E27FC236}">
                  <a16:creationId xmlns:a16="http://schemas.microsoft.com/office/drawing/2014/main" id="{2D9A57C9-5095-4F5B-99E5-71D9351EC354}"/>
                </a:ext>
              </a:extLst>
            </p:cNvPr>
            <p:cNvSpPr/>
            <p:nvPr/>
          </p:nvSpPr>
          <p:spPr>
            <a:xfrm>
              <a:off x="2662566" y="2855015"/>
              <a:ext cx="1157107" cy="1154658"/>
            </a:xfrm>
            <a:custGeom>
              <a:avLst/>
              <a:gdLst>
                <a:gd name="connsiteX0" fmla="*/ 400623 w 1157107"/>
                <a:gd name="connsiteY0" fmla="*/ 1125158 h 1154658"/>
                <a:gd name="connsiteX1" fmla="*/ 160503 w 1157107"/>
                <a:gd name="connsiteY1" fmla="*/ 973341 h 1154658"/>
                <a:gd name="connsiteX2" fmla="*/ 4976 w 1157107"/>
                <a:gd name="connsiteY2" fmla="*/ 647269 h 1154658"/>
                <a:gd name="connsiteX3" fmla="*/ 0 w 1157107"/>
                <a:gd name="connsiteY3" fmla="*/ 635689 h 1154658"/>
                <a:gd name="connsiteX4" fmla="*/ 0 w 1157107"/>
                <a:gd name="connsiteY4" fmla="*/ 521509 h 1154658"/>
                <a:gd name="connsiteX5" fmla="*/ 37638 w 1157107"/>
                <a:gd name="connsiteY5" fmla="*/ 370507 h 1154658"/>
                <a:gd name="connsiteX6" fmla="*/ 476079 w 1157107"/>
                <a:gd name="connsiteY6" fmla="*/ 9873 h 1154658"/>
                <a:gd name="connsiteX7" fmla="*/ 859693 w 1157107"/>
                <a:gd name="connsiteY7" fmla="*/ 75106 h 1154658"/>
                <a:gd name="connsiteX8" fmla="*/ 891721 w 1157107"/>
                <a:gd name="connsiteY8" fmla="*/ 89310 h 1154658"/>
                <a:gd name="connsiteX9" fmla="*/ 1127499 w 1157107"/>
                <a:gd name="connsiteY9" fmla="*/ 393668 h 1154658"/>
                <a:gd name="connsiteX10" fmla="*/ 1110218 w 1157107"/>
                <a:gd name="connsiteY10" fmla="*/ 802434 h 1154658"/>
                <a:gd name="connsiteX11" fmla="*/ 856617 w 1157107"/>
                <a:gd name="connsiteY11" fmla="*/ 1083630 h 1154658"/>
                <a:gd name="connsiteX12" fmla="*/ 592068 w 1157107"/>
                <a:gd name="connsiteY12" fmla="*/ 1154653 h 1154658"/>
                <a:gd name="connsiteX13" fmla="*/ 400623 w 1157107"/>
                <a:gd name="connsiteY13" fmla="*/ 1125158 h 1154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7107" h="1154658">
                  <a:moveTo>
                    <a:pt x="400623" y="1125158"/>
                  </a:moveTo>
                  <a:cubicBezTo>
                    <a:pt x="310600" y="1090325"/>
                    <a:pt x="227635" y="1044364"/>
                    <a:pt x="160503" y="973341"/>
                  </a:cubicBezTo>
                  <a:cubicBezTo>
                    <a:pt x="73556" y="881328"/>
                    <a:pt x="21443" y="772849"/>
                    <a:pt x="4976" y="647269"/>
                  </a:cubicBezTo>
                  <a:cubicBezTo>
                    <a:pt x="4433" y="642836"/>
                    <a:pt x="4886" y="638131"/>
                    <a:pt x="0" y="635689"/>
                  </a:cubicBezTo>
                  <a:cubicBezTo>
                    <a:pt x="0" y="597599"/>
                    <a:pt x="0" y="559509"/>
                    <a:pt x="0" y="521509"/>
                  </a:cubicBezTo>
                  <a:cubicBezTo>
                    <a:pt x="11490" y="470934"/>
                    <a:pt x="17552" y="419001"/>
                    <a:pt x="37638" y="370507"/>
                  </a:cubicBezTo>
                  <a:cubicBezTo>
                    <a:pt x="119789" y="172366"/>
                    <a:pt x="264277" y="49682"/>
                    <a:pt x="476079" y="9873"/>
                  </a:cubicBezTo>
                  <a:cubicBezTo>
                    <a:pt x="611520" y="-15641"/>
                    <a:pt x="739361" y="9059"/>
                    <a:pt x="859693" y="75106"/>
                  </a:cubicBezTo>
                  <a:cubicBezTo>
                    <a:pt x="869916" y="80715"/>
                    <a:pt x="881045" y="84606"/>
                    <a:pt x="891721" y="89310"/>
                  </a:cubicBezTo>
                  <a:cubicBezTo>
                    <a:pt x="1007800" y="161781"/>
                    <a:pt x="1086061" y="264289"/>
                    <a:pt x="1127499" y="393668"/>
                  </a:cubicBezTo>
                  <a:cubicBezTo>
                    <a:pt x="1171650" y="531461"/>
                    <a:pt x="1166855" y="668260"/>
                    <a:pt x="1110218" y="802434"/>
                  </a:cubicBezTo>
                  <a:cubicBezTo>
                    <a:pt x="1058195" y="925661"/>
                    <a:pt x="971791" y="1018579"/>
                    <a:pt x="856617" y="1083630"/>
                  </a:cubicBezTo>
                  <a:cubicBezTo>
                    <a:pt x="775370" y="1129501"/>
                    <a:pt x="687067" y="1155105"/>
                    <a:pt x="592068" y="1154653"/>
                  </a:cubicBezTo>
                  <a:cubicBezTo>
                    <a:pt x="526383" y="1154201"/>
                    <a:pt x="461603" y="1153024"/>
                    <a:pt x="400623" y="1125158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139">
              <a:extLst>
                <a:ext uri="{FF2B5EF4-FFF2-40B4-BE49-F238E27FC236}">
                  <a16:creationId xmlns:a16="http://schemas.microsoft.com/office/drawing/2014/main" id="{30472D53-B87C-48CA-993E-512FF11DF3B6}"/>
                </a:ext>
              </a:extLst>
            </p:cNvPr>
            <p:cNvSpPr/>
            <p:nvPr/>
          </p:nvSpPr>
          <p:spPr>
            <a:xfrm>
              <a:off x="6858109" y="2076397"/>
              <a:ext cx="1503485" cy="2706760"/>
            </a:xfrm>
            <a:custGeom>
              <a:avLst/>
              <a:gdLst>
                <a:gd name="connsiteX0" fmla="*/ 623152 w 1503485"/>
                <a:gd name="connsiteY0" fmla="*/ 91201 h 2706760"/>
                <a:gd name="connsiteX1" fmla="*/ 799307 w 1503485"/>
                <a:gd name="connsiteY1" fmla="*/ 174076 h 2706760"/>
                <a:gd name="connsiteX2" fmla="*/ 1040242 w 1503485"/>
                <a:gd name="connsiteY2" fmla="*/ 344530 h 2706760"/>
                <a:gd name="connsiteX3" fmla="*/ 1395446 w 1503485"/>
                <a:gd name="connsiteY3" fmla="*/ 861685 h 2706760"/>
                <a:gd name="connsiteX4" fmla="*/ 1477778 w 1503485"/>
                <a:gd name="connsiteY4" fmla="*/ 1187666 h 2706760"/>
                <a:gd name="connsiteX5" fmla="*/ 1501211 w 1503485"/>
                <a:gd name="connsiteY5" fmla="*/ 1312974 h 2706760"/>
                <a:gd name="connsiteX6" fmla="*/ 1493611 w 1503485"/>
                <a:gd name="connsiteY6" fmla="*/ 1442263 h 2706760"/>
                <a:gd name="connsiteX7" fmla="*/ 1444302 w 1503485"/>
                <a:gd name="connsiteY7" fmla="*/ 1692697 h 2706760"/>
                <a:gd name="connsiteX8" fmla="*/ 1162563 w 1503485"/>
                <a:gd name="connsiteY8" fmla="*/ 2235728 h 2706760"/>
                <a:gd name="connsiteX9" fmla="*/ 746288 w 1503485"/>
                <a:gd name="connsiteY9" fmla="*/ 2567138 h 2706760"/>
                <a:gd name="connsiteX10" fmla="*/ 527520 w 1503485"/>
                <a:gd name="connsiteY10" fmla="*/ 2656346 h 2706760"/>
                <a:gd name="connsiteX11" fmla="*/ 295542 w 1503485"/>
                <a:gd name="connsiteY11" fmla="*/ 2705926 h 2706760"/>
                <a:gd name="connsiteX12" fmla="*/ 261524 w 1503485"/>
                <a:gd name="connsiteY12" fmla="*/ 2675617 h 2706760"/>
                <a:gd name="connsiteX13" fmla="*/ 260981 w 1503485"/>
                <a:gd name="connsiteY13" fmla="*/ 2618980 h 2706760"/>
                <a:gd name="connsiteX14" fmla="*/ 260890 w 1503485"/>
                <a:gd name="connsiteY14" fmla="*/ 2483087 h 2706760"/>
                <a:gd name="connsiteX15" fmla="*/ 309747 w 1503485"/>
                <a:gd name="connsiteY15" fmla="*/ 2428440 h 2706760"/>
                <a:gd name="connsiteX16" fmla="*/ 493954 w 1503485"/>
                <a:gd name="connsiteY16" fmla="*/ 2379312 h 2706760"/>
                <a:gd name="connsiteX17" fmla="*/ 790621 w 1503485"/>
                <a:gd name="connsiteY17" fmla="*/ 2218176 h 2706760"/>
                <a:gd name="connsiteX18" fmla="*/ 932395 w 1503485"/>
                <a:gd name="connsiteY18" fmla="*/ 2087982 h 2706760"/>
                <a:gd name="connsiteX19" fmla="*/ 951666 w 1503485"/>
                <a:gd name="connsiteY19" fmla="*/ 2061926 h 2706760"/>
                <a:gd name="connsiteX20" fmla="*/ 1039065 w 1503485"/>
                <a:gd name="connsiteY20" fmla="*/ 1948651 h 2706760"/>
                <a:gd name="connsiteX21" fmla="*/ 157206 w 1503485"/>
                <a:gd name="connsiteY21" fmla="*/ 2156110 h 2706760"/>
                <a:gd name="connsiteX22" fmla="*/ 41398 w 1503485"/>
                <a:gd name="connsiteY22" fmla="*/ 2160905 h 2706760"/>
                <a:gd name="connsiteX23" fmla="*/ 7470 w 1503485"/>
                <a:gd name="connsiteY23" fmla="*/ 2156834 h 2706760"/>
                <a:gd name="connsiteX24" fmla="*/ 14618 w 1503485"/>
                <a:gd name="connsiteY24" fmla="*/ 2130234 h 2706760"/>
                <a:gd name="connsiteX25" fmla="*/ 75598 w 1503485"/>
                <a:gd name="connsiteY25" fmla="*/ 2090244 h 2706760"/>
                <a:gd name="connsiteX26" fmla="*/ 420488 w 1503485"/>
                <a:gd name="connsiteY26" fmla="*/ 1571823 h 2706760"/>
                <a:gd name="connsiteX27" fmla="*/ 446816 w 1503485"/>
                <a:gd name="connsiteY27" fmla="*/ 1308088 h 2706760"/>
                <a:gd name="connsiteX28" fmla="*/ 272561 w 1503485"/>
                <a:gd name="connsiteY28" fmla="*/ 815543 h 2706760"/>
                <a:gd name="connsiteX29" fmla="*/ 83469 w 1503485"/>
                <a:gd name="connsiteY29" fmla="*/ 621926 h 2706760"/>
                <a:gd name="connsiteX30" fmla="*/ 30994 w 1503485"/>
                <a:gd name="connsiteY30" fmla="*/ 588451 h 2706760"/>
                <a:gd name="connsiteX31" fmla="*/ 10184 w 1503485"/>
                <a:gd name="connsiteY31" fmla="*/ 550270 h 2706760"/>
                <a:gd name="connsiteX32" fmla="*/ 36965 w 1503485"/>
                <a:gd name="connsiteY32" fmla="*/ 547556 h 2706760"/>
                <a:gd name="connsiteX33" fmla="*/ 74060 w 1503485"/>
                <a:gd name="connsiteY33" fmla="*/ 547466 h 2706760"/>
                <a:gd name="connsiteX34" fmla="*/ 129159 w 1503485"/>
                <a:gd name="connsiteY34" fmla="*/ 547466 h 2706760"/>
                <a:gd name="connsiteX35" fmla="*/ 1040603 w 1503485"/>
                <a:gd name="connsiteY35" fmla="*/ 760082 h 2706760"/>
                <a:gd name="connsiteX36" fmla="*/ 606414 w 1503485"/>
                <a:gd name="connsiteY36" fmla="*/ 375473 h 2706760"/>
                <a:gd name="connsiteX37" fmla="*/ 489792 w 1503485"/>
                <a:gd name="connsiteY37" fmla="*/ 325078 h 2706760"/>
                <a:gd name="connsiteX38" fmla="*/ 312642 w 1503485"/>
                <a:gd name="connsiteY38" fmla="*/ 279569 h 2706760"/>
                <a:gd name="connsiteX39" fmla="*/ 307214 w 1503485"/>
                <a:gd name="connsiteY39" fmla="*/ 278936 h 2706760"/>
                <a:gd name="connsiteX40" fmla="*/ 261162 w 1503485"/>
                <a:gd name="connsiteY40" fmla="*/ 225737 h 2706760"/>
                <a:gd name="connsiteX41" fmla="*/ 259714 w 1503485"/>
                <a:gd name="connsiteY41" fmla="*/ 85320 h 2706760"/>
                <a:gd name="connsiteX42" fmla="*/ 261976 w 1503485"/>
                <a:gd name="connsiteY42" fmla="*/ 28682 h 2706760"/>
                <a:gd name="connsiteX43" fmla="*/ 294366 w 1503485"/>
                <a:gd name="connsiteY43" fmla="*/ 635 h 2706760"/>
                <a:gd name="connsiteX44" fmla="*/ 529511 w 1503485"/>
                <a:gd name="connsiteY44" fmla="*/ 51392 h 2706760"/>
                <a:gd name="connsiteX45" fmla="*/ 598995 w 1503485"/>
                <a:gd name="connsiteY45" fmla="*/ 74825 h 2706760"/>
                <a:gd name="connsiteX46" fmla="*/ 623152 w 1503485"/>
                <a:gd name="connsiteY46" fmla="*/ 91201 h 270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03485" h="2706760">
                  <a:moveTo>
                    <a:pt x="623152" y="91201"/>
                  </a:moveTo>
                  <a:cubicBezTo>
                    <a:pt x="682594" y="117348"/>
                    <a:pt x="742127" y="143224"/>
                    <a:pt x="799307" y="174076"/>
                  </a:cubicBezTo>
                  <a:cubicBezTo>
                    <a:pt x="887158" y="220218"/>
                    <a:pt x="966595" y="277760"/>
                    <a:pt x="1040242" y="344530"/>
                  </a:cubicBezTo>
                  <a:cubicBezTo>
                    <a:pt x="1199749" y="489019"/>
                    <a:pt x="1316733" y="662188"/>
                    <a:pt x="1395446" y="861685"/>
                  </a:cubicBezTo>
                  <a:cubicBezTo>
                    <a:pt x="1436793" y="966636"/>
                    <a:pt x="1463031" y="1075749"/>
                    <a:pt x="1477778" y="1187666"/>
                  </a:cubicBezTo>
                  <a:cubicBezTo>
                    <a:pt x="1483388" y="1229828"/>
                    <a:pt x="1496687" y="1270270"/>
                    <a:pt x="1501211" y="1312974"/>
                  </a:cubicBezTo>
                  <a:cubicBezTo>
                    <a:pt x="1505916" y="1357126"/>
                    <a:pt x="1503292" y="1400282"/>
                    <a:pt x="1493611" y="1442263"/>
                  </a:cubicBezTo>
                  <a:cubicBezTo>
                    <a:pt x="1474431" y="1525228"/>
                    <a:pt x="1465745" y="1610184"/>
                    <a:pt x="1444302" y="1692697"/>
                  </a:cubicBezTo>
                  <a:cubicBezTo>
                    <a:pt x="1391646" y="1895271"/>
                    <a:pt x="1297823" y="2076221"/>
                    <a:pt x="1162563" y="2235728"/>
                  </a:cubicBezTo>
                  <a:cubicBezTo>
                    <a:pt x="1045670" y="2373612"/>
                    <a:pt x="906429" y="2483720"/>
                    <a:pt x="746288" y="2567138"/>
                  </a:cubicBezTo>
                  <a:cubicBezTo>
                    <a:pt x="676261" y="2603599"/>
                    <a:pt x="602886" y="2632551"/>
                    <a:pt x="527520" y="2656346"/>
                  </a:cubicBezTo>
                  <a:cubicBezTo>
                    <a:pt x="451612" y="2679327"/>
                    <a:pt x="374617" y="2697512"/>
                    <a:pt x="295542" y="2705926"/>
                  </a:cubicBezTo>
                  <a:cubicBezTo>
                    <a:pt x="266771" y="2709002"/>
                    <a:pt x="262700" y="2704569"/>
                    <a:pt x="261524" y="2675617"/>
                  </a:cubicBezTo>
                  <a:cubicBezTo>
                    <a:pt x="260709" y="2656708"/>
                    <a:pt x="262609" y="2637799"/>
                    <a:pt x="260981" y="2618980"/>
                  </a:cubicBezTo>
                  <a:cubicBezTo>
                    <a:pt x="260709" y="2573652"/>
                    <a:pt x="260709" y="2528324"/>
                    <a:pt x="260890" y="2483087"/>
                  </a:cubicBezTo>
                  <a:cubicBezTo>
                    <a:pt x="261071" y="2439116"/>
                    <a:pt x="264690" y="2435135"/>
                    <a:pt x="309747" y="2428440"/>
                  </a:cubicBezTo>
                  <a:cubicBezTo>
                    <a:pt x="372989" y="2419030"/>
                    <a:pt x="434512" y="2402926"/>
                    <a:pt x="493954" y="2379312"/>
                  </a:cubicBezTo>
                  <a:cubicBezTo>
                    <a:pt x="603428" y="2345112"/>
                    <a:pt x="699242" y="2285851"/>
                    <a:pt x="790621" y="2218176"/>
                  </a:cubicBezTo>
                  <a:cubicBezTo>
                    <a:pt x="842463" y="2179724"/>
                    <a:pt x="887158" y="2133582"/>
                    <a:pt x="932395" y="2087982"/>
                  </a:cubicBezTo>
                  <a:cubicBezTo>
                    <a:pt x="940086" y="2080202"/>
                    <a:pt x="946781" y="2071787"/>
                    <a:pt x="951666" y="2061926"/>
                  </a:cubicBezTo>
                  <a:cubicBezTo>
                    <a:pt x="985142" y="2028540"/>
                    <a:pt x="1009661" y="1988279"/>
                    <a:pt x="1039065" y="1948651"/>
                  </a:cubicBezTo>
                  <a:cubicBezTo>
                    <a:pt x="759588" y="2085540"/>
                    <a:pt x="465002" y="2149053"/>
                    <a:pt x="157206" y="2156110"/>
                  </a:cubicBezTo>
                  <a:cubicBezTo>
                    <a:pt x="118754" y="2162534"/>
                    <a:pt x="80121" y="2163439"/>
                    <a:pt x="41398" y="2160905"/>
                  </a:cubicBezTo>
                  <a:cubicBezTo>
                    <a:pt x="30270" y="2158281"/>
                    <a:pt x="18779" y="2158010"/>
                    <a:pt x="7470" y="2156834"/>
                  </a:cubicBezTo>
                  <a:cubicBezTo>
                    <a:pt x="-9630" y="2142991"/>
                    <a:pt x="6927" y="2135844"/>
                    <a:pt x="14618" y="2130234"/>
                  </a:cubicBezTo>
                  <a:cubicBezTo>
                    <a:pt x="34251" y="2115939"/>
                    <a:pt x="55965" y="2104901"/>
                    <a:pt x="75598" y="2090244"/>
                  </a:cubicBezTo>
                  <a:cubicBezTo>
                    <a:pt x="252114" y="1958241"/>
                    <a:pt x="366475" y="1785163"/>
                    <a:pt x="420488" y="1571823"/>
                  </a:cubicBezTo>
                  <a:cubicBezTo>
                    <a:pt x="442383" y="1485238"/>
                    <a:pt x="452245" y="1397025"/>
                    <a:pt x="446816" y="1308088"/>
                  </a:cubicBezTo>
                  <a:cubicBezTo>
                    <a:pt x="435778" y="1127591"/>
                    <a:pt x="379322" y="962565"/>
                    <a:pt x="272561" y="815543"/>
                  </a:cubicBezTo>
                  <a:cubicBezTo>
                    <a:pt x="219000" y="741715"/>
                    <a:pt x="156301" y="676845"/>
                    <a:pt x="83469" y="621926"/>
                  </a:cubicBezTo>
                  <a:cubicBezTo>
                    <a:pt x="66822" y="609351"/>
                    <a:pt x="48365" y="599670"/>
                    <a:pt x="30994" y="588451"/>
                  </a:cubicBezTo>
                  <a:cubicBezTo>
                    <a:pt x="19594" y="581122"/>
                    <a:pt x="-6553" y="575422"/>
                    <a:pt x="10184" y="550270"/>
                  </a:cubicBezTo>
                  <a:cubicBezTo>
                    <a:pt x="18870" y="547285"/>
                    <a:pt x="27917" y="547647"/>
                    <a:pt x="36965" y="547556"/>
                  </a:cubicBezTo>
                  <a:cubicBezTo>
                    <a:pt x="49360" y="546923"/>
                    <a:pt x="61664" y="547375"/>
                    <a:pt x="74060" y="547466"/>
                  </a:cubicBezTo>
                  <a:cubicBezTo>
                    <a:pt x="92426" y="546923"/>
                    <a:pt x="110793" y="547194"/>
                    <a:pt x="129159" y="547466"/>
                  </a:cubicBezTo>
                  <a:cubicBezTo>
                    <a:pt x="445188" y="559047"/>
                    <a:pt x="751174" y="614508"/>
                    <a:pt x="1040603" y="760082"/>
                  </a:cubicBezTo>
                  <a:cubicBezTo>
                    <a:pt x="927238" y="591798"/>
                    <a:pt x="785736" y="462238"/>
                    <a:pt x="606414" y="375473"/>
                  </a:cubicBezTo>
                  <a:cubicBezTo>
                    <a:pt x="569319" y="354483"/>
                    <a:pt x="529601" y="339735"/>
                    <a:pt x="489792" y="325078"/>
                  </a:cubicBezTo>
                  <a:cubicBezTo>
                    <a:pt x="431979" y="304902"/>
                    <a:pt x="373351" y="288074"/>
                    <a:pt x="312642" y="279569"/>
                  </a:cubicBezTo>
                  <a:cubicBezTo>
                    <a:pt x="310832" y="279479"/>
                    <a:pt x="309023" y="279298"/>
                    <a:pt x="307214" y="278936"/>
                  </a:cubicBezTo>
                  <a:cubicBezTo>
                    <a:pt x="262881" y="271246"/>
                    <a:pt x="261524" y="269617"/>
                    <a:pt x="261162" y="225737"/>
                  </a:cubicBezTo>
                  <a:cubicBezTo>
                    <a:pt x="260800" y="178961"/>
                    <a:pt x="262247" y="132095"/>
                    <a:pt x="259714" y="85320"/>
                  </a:cubicBezTo>
                  <a:cubicBezTo>
                    <a:pt x="263243" y="66591"/>
                    <a:pt x="260709" y="47501"/>
                    <a:pt x="261976" y="28682"/>
                  </a:cubicBezTo>
                  <a:cubicBezTo>
                    <a:pt x="263605" y="4345"/>
                    <a:pt x="270571" y="-2260"/>
                    <a:pt x="294366" y="635"/>
                  </a:cubicBezTo>
                  <a:cubicBezTo>
                    <a:pt x="374255" y="10497"/>
                    <a:pt x="452788" y="26873"/>
                    <a:pt x="529511" y="51392"/>
                  </a:cubicBezTo>
                  <a:cubicBezTo>
                    <a:pt x="552672" y="59263"/>
                    <a:pt x="575743" y="67315"/>
                    <a:pt x="598995" y="74825"/>
                  </a:cubicBezTo>
                  <a:cubicBezTo>
                    <a:pt x="608586" y="77810"/>
                    <a:pt x="616818" y="83058"/>
                    <a:pt x="623152" y="91201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0">
              <a:extLst>
                <a:ext uri="{FF2B5EF4-FFF2-40B4-BE49-F238E27FC236}">
                  <a16:creationId xmlns:a16="http://schemas.microsoft.com/office/drawing/2014/main" id="{1E7C0CBE-50C3-4B05-BB91-7984568EEB8B}"/>
                </a:ext>
              </a:extLst>
            </p:cNvPr>
            <p:cNvSpPr/>
            <p:nvPr/>
          </p:nvSpPr>
          <p:spPr>
            <a:xfrm>
              <a:off x="3825287" y="2075782"/>
              <a:ext cx="1503558" cy="2707333"/>
            </a:xfrm>
            <a:custGeom>
              <a:avLst/>
              <a:gdLst>
                <a:gd name="connsiteX0" fmla="*/ 973120 w 1503558"/>
                <a:gd name="connsiteY0" fmla="*/ 2656690 h 2707333"/>
                <a:gd name="connsiteX1" fmla="*/ 532326 w 1503558"/>
                <a:gd name="connsiteY1" fmla="*/ 2412589 h 2707333"/>
                <a:gd name="connsiteX2" fmla="*/ 74071 w 1503558"/>
                <a:gd name="connsiteY2" fmla="*/ 1719641 h 2707333"/>
                <a:gd name="connsiteX3" fmla="*/ 48738 w 1503558"/>
                <a:gd name="connsiteY3" fmla="*/ 1609352 h 2707333"/>
                <a:gd name="connsiteX4" fmla="*/ 36433 w 1503558"/>
                <a:gd name="connsiteY4" fmla="*/ 1586734 h 2707333"/>
                <a:gd name="connsiteX5" fmla="*/ 2234 w 1503558"/>
                <a:gd name="connsiteY5" fmla="*/ 1394655 h 2707333"/>
                <a:gd name="connsiteX6" fmla="*/ 15624 w 1503558"/>
                <a:gd name="connsiteY6" fmla="*/ 1238948 h 2707333"/>
                <a:gd name="connsiteX7" fmla="*/ 37609 w 1503558"/>
                <a:gd name="connsiteY7" fmla="*/ 1164668 h 2707333"/>
                <a:gd name="connsiteX8" fmla="*/ 210236 w 1503558"/>
                <a:gd name="connsiteY8" fmla="*/ 668323 h 2707333"/>
                <a:gd name="connsiteX9" fmla="*/ 961449 w 1503558"/>
                <a:gd name="connsiteY9" fmla="*/ 63950 h 2707333"/>
                <a:gd name="connsiteX10" fmla="*/ 974115 w 1503558"/>
                <a:gd name="connsiteY10" fmla="*/ 59065 h 2707333"/>
                <a:gd name="connsiteX11" fmla="*/ 1004424 w 1503558"/>
                <a:gd name="connsiteY11" fmla="*/ 42146 h 2707333"/>
                <a:gd name="connsiteX12" fmla="*/ 1203741 w 1503558"/>
                <a:gd name="connsiteY12" fmla="*/ 889 h 2707333"/>
                <a:gd name="connsiteX13" fmla="*/ 1243098 w 1503558"/>
                <a:gd name="connsiteY13" fmla="*/ 36084 h 2707333"/>
                <a:gd name="connsiteX14" fmla="*/ 1243640 w 1503558"/>
                <a:gd name="connsiteY14" fmla="*/ 84940 h 2707333"/>
                <a:gd name="connsiteX15" fmla="*/ 1243731 w 1503558"/>
                <a:gd name="connsiteY15" fmla="*/ 219658 h 2707333"/>
                <a:gd name="connsiteX16" fmla="*/ 1193336 w 1503558"/>
                <a:gd name="connsiteY16" fmla="*/ 279280 h 2707333"/>
                <a:gd name="connsiteX17" fmla="*/ 1019081 w 1503558"/>
                <a:gd name="connsiteY17" fmla="*/ 322527 h 2707333"/>
                <a:gd name="connsiteX18" fmla="*/ 460218 w 1503558"/>
                <a:gd name="connsiteY18" fmla="*/ 764769 h 2707333"/>
                <a:gd name="connsiteX19" fmla="*/ 652839 w 1503558"/>
                <a:gd name="connsiteY19" fmla="*/ 678365 h 2707333"/>
                <a:gd name="connsiteX20" fmla="*/ 1012024 w 1503558"/>
                <a:gd name="connsiteY20" fmla="*/ 583186 h 2707333"/>
                <a:gd name="connsiteX21" fmla="*/ 1465937 w 1503558"/>
                <a:gd name="connsiteY21" fmla="*/ 547991 h 2707333"/>
                <a:gd name="connsiteX22" fmla="*/ 1492084 w 1503558"/>
                <a:gd name="connsiteY22" fmla="*/ 549891 h 2707333"/>
                <a:gd name="connsiteX23" fmla="*/ 1496518 w 1503558"/>
                <a:gd name="connsiteY23" fmla="*/ 569253 h 2707333"/>
                <a:gd name="connsiteX24" fmla="*/ 1465123 w 1503558"/>
                <a:gd name="connsiteY24" fmla="*/ 591962 h 2707333"/>
                <a:gd name="connsiteX25" fmla="*/ 1441599 w 1503558"/>
                <a:gd name="connsiteY25" fmla="*/ 608519 h 2707333"/>
                <a:gd name="connsiteX26" fmla="*/ 1174698 w 1503558"/>
                <a:gd name="connsiteY26" fmla="*/ 904372 h 2707333"/>
                <a:gd name="connsiteX27" fmla="*/ 1058529 w 1503558"/>
                <a:gd name="connsiteY27" fmla="*/ 1294047 h 2707333"/>
                <a:gd name="connsiteX28" fmla="*/ 1113990 w 1503558"/>
                <a:gd name="connsiteY28" fmla="*/ 1672775 h 2707333"/>
                <a:gd name="connsiteX29" fmla="*/ 1315025 w 1503558"/>
                <a:gd name="connsiteY29" fmla="*/ 1992333 h 2707333"/>
                <a:gd name="connsiteX30" fmla="*/ 1485389 w 1503558"/>
                <a:gd name="connsiteY30" fmla="*/ 2130669 h 2707333"/>
                <a:gd name="connsiteX31" fmla="*/ 1497784 w 1503558"/>
                <a:gd name="connsiteY31" fmla="*/ 2157088 h 2707333"/>
                <a:gd name="connsiteX32" fmla="*/ 1464037 w 1503558"/>
                <a:gd name="connsiteY32" fmla="*/ 2160435 h 2707333"/>
                <a:gd name="connsiteX33" fmla="*/ 1274311 w 1503558"/>
                <a:gd name="connsiteY33" fmla="*/ 2155550 h 2707333"/>
                <a:gd name="connsiteX34" fmla="*/ 1039710 w 1503558"/>
                <a:gd name="connsiteY34" fmla="*/ 2129674 h 2707333"/>
                <a:gd name="connsiteX35" fmla="*/ 640987 w 1503558"/>
                <a:gd name="connsiteY35" fmla="*/ 2026351 h 2707333"/>
                <a:gd name="connsiteX36" fmla="*/ 548883 w 1503558"/>
                <a:gd name="connsiteY36" fmla="*/ 1987628 h 2707333"/>
                <a:gd name="connsiteX37" fmla="*/ 462661 w 1503558"/>
                <a:gd name="connsiteY37" fmla="*/ 1945286 h 2707333"/>
                <a:gd name="connsiteX38" fmla="*/ 557659 w 1503558"/>
                <a:gd name="connsiteY38" fmla="*/ 2072132 h 2707333"/>
                <a:gd name="connsiteX39" fmla="*/ 904812 w 1503558"/>
                <a:gd name="connsiteY39" fmla="*/ 2338309 h 2707333"/>
                <a:gd name="connsiteX40" fmla="*/ 922907 w 1503558"/>
                <a:gd name="connsiteY40" fmla="*/ 2344099 h 2707333"/>
                <a:gd name="connsiteX41" fmla="*/ 1004244 w 1503558"/>
                <a:gd name="connsiteY41" fmla="*/ 2378842 h 2707333"/>
                <a:gd name="connsiteX42" fmla="*/ 1192884 w 1503558"/>
                <a:gd name="connsiteY42" fmla="*/ 2429779 h 2707333"/>
                <a:gd name="connsiteX43" fmla="*/ 1243731 w 1503558"/>
                <a:gd name="connsiteY43" fmla="*/ 2483883 h 2707333"/>
                <a:gd name="connsiteX44" fmla="*/ 1243731 w 1503558"/>
                <a:gd name="connsiteY44" fmla="*/ 2624029 h 2707333"/>
                <a:gd name="connsiteX45" fmla="*/ 1243098 w 1503558"/>
                <a:gd name="connsiteY45" fmla="*/ 2672885 h 2707333"/>
                <a:gd name="connsiteX46" fmla="*/ 1206455 w 1503558"/>
                <a:gd name="connsiteY46" fmla="*/ 2706180 h 2707333"/>
                <a:gd name="connsiteX47" fmla="*/ 980991 w 1503558"/>
                <a:gd name="connsiteY47" fmla="*/ 2657504 h 2707333"/>
                <a:gd name="connsiteX48" fmla="*/ 973120 w 1503558"/>
                <a:gd name="connsiteY48" fmla="*/ 2656690 h 2707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503558" h="2707333">
                  <a:moveTo>
                    <a:pt x="973120" y="2656690"/>
                  </a:moveTo>
                  <a:cubicBezTo>
                    <a:pt x="816327" y="2593086"/>
                    <a:pt x="664782" y="2520345"/>
                    <a:pt x="532326" y="2412589"/>
                  </a:cubicBezTo>
                  <a:cubicBezTo>
                    <a:pt x="307044" y="2229377"/>
                    <a:pt x="153960" y="1998757"/>
                    <a:pt x="74071" y="1719641"/>
                  </a:cubicBezTo>
                  <a:cubicBezTo>
                    <a:pt x="63757" y="1683451"/>
                    <a:pt x="57062" y="1646085"/>
                    <a:pt x="48738" y="1609352"/>
                  </a:cubicBezTo>
                  <a:cubicBezTo>
                    <a:pt x="38786" y="1605010"/>
                    <a:pt x="37247" y="1595600"/>
                    <a:pt x="36433" y="1586734"/>
                  </a:cubicBezTo>
                  <a:cubicBezTo>
                    <a:pt x="30914" y="1521682"/>
                    <a:pt x="9562" y="1459526"/>
                    <a:pt x="2234" y="1394655"/>
                  </a:cubicBezTo>
                  <a:cubicBezTo>
                    <a:pt x="-3828" y="1341275"/>
                    <a:pt x="3048" y="1289886"/>
                    <a:pt x="15624" y="1238948"/>
                  </a:cubicBezTo>
                  <a:cubicBezTo>
                    <a:pt x="21776" y="1214067"/>
                    <a:pt x="19605" y="1186201"/>
                    <a:pt x="37609" y="1164668"/>
                  </a:cubicBezTo>
                  <a:cubicBezTo>
                    <a:pt x="62038" y="987699"/>
                    <a:pt x="118675" y="821678"/>
                    <a:pt x="210236" y="668323"/>
                  </a:cubicBezTo>
                  <a:cubicBezTo>
                    <a:pt x="385847" y="374279"/>
                    <a:pt x="636101" y="172158"/>
                    <a:pt x="961449" y="63950"/>
                  </a:cubicBezTo>
                  <a:cubicBezTo>
                    <a:pt x="965701" y="62502"/>
                    <a:pt x="969863" y="60693"/>
                    <a:pt x="974115" y="59065"/>
                  </a:cubicBezTo>
                  <a:cubicBezTo>
                    <a:pt x="982258" y="49836"/>
                    <a:pt x="992844" y="45312"/>
                    <a:pt x="1004424" y="42146"/>
                  </a:cubicBezTo>
                  <a:cubicBezTo>
                    <a:pt x="1070019" y="24322"/>
                    <a:pt x="1136066" y="8760"/>
                    <a:pt x="1203741" y="889"/>
                  </a:cubicBezTo>
                  <a:cubicBezTo>
                    <a:pt x="1234864" y="-2730"/>
                    <a:pt x="1242193" y="3875"/>
                    <a:pt x="1243098" y="36084"/>
                  </a:cubicBezTo>
                  <a:cubicBezTo>
                    <a:pt x="1243550" y="52369"/>
                    <a:pt x="1242012" y="68655"/>
                    <a:pt x="1243640" y="84940"/>
                  </a:cubicBezTo>
                  <a:cubicBezTo>
                    <a:pt x="1243912" y="129816"/>
                    <a:pt x="1243821" y="174782"/>
                    <a:pt x="1243731" y="219658"/>
                  </a:cubicBezTo>
                  <a:cubicBezTo>
                    <a:pt x="1243731" y="271138"/>
                    <a:pt x="1243640" y="271138"/>
                    <a:pt x="1193336" y="279280"/>
                  </a:cubicBezTo>
                  <a:cubicBezTo>
                    <a:pt x="1133713" y="287333"/>
                    <a:pt x="1076714" y="306242"/>
                    <a:pt x="1019081" y="322527"/>
                  </a:cubicBezTo>
                  <a:cubicBezTo>
                    <a:pt x="797870" y="403231"/>
                    <a:pt x="607601" y="542472"/>
                    <a:pt x="460218" y="764769"/>
                  </a:cubicBezTo>
                  <a:cubicBezTo>
                    <a:pt x="525269" y="730298"/>
                    <a:pt x="588421" y="702793"/>
                    <a:pt x="652839" y="678365"/>
                  </a:cubicBezTo>
                  <a:cubicBezTo>
                    <a:pt x="769280" y="634033"/>
                    <a:pt x="889521" y="604086"/>
                    <a:pt x="1012024" y="583186"/>
                  </a:cubicBezTo>
                  <a:cubicBezTo>
                    <a:pt x="1162213" y="557491"/>
                    <a:pt x="1313487" y="544824"/>
                    <a:pt x="1465937" y="547991"/>
                  </a:cubicBezTo>
                  <a:cubicBezTo>
                    <a:pt x="1474713" y="548082"/>
                    <a:pt x="1483489" y="547810"/>
                    <a:pt x="1492084" y="549891"/>
                  </a:cubicBezTo>
                  <a:cubicBezTo>
                    <a:pt x="1504479" y="553782"/>
                    <a:pt x="1504570" y="561019"/>
                    <a:pt x="1496518" y="569253"/>
                  </a:cubicBezTo>
                  <a:cubicBezTo>
                    <a:pt x="1487470" y="578572"/>
                    <a:pt x="1479780" y="589519"/>
                    <a:pt x="1465123" y="591962"/>
                  </a:cubicBezTo>
                  <a:cubicBezTo>
                    <a:pt x="1455352" y="593590"/>
                    <a:pt x="1449018" y="602185"/>
                    <a:pt x="1441599" y="608519"/>
                  </a:cubicBezTo>
                  <a:cubicBezTo>
                    <a:pt x="1329320" y="686056"/>
                    <a:pt x="1242012" y="786302"/>
                    <a:pt x="1174698" y="904372"/>
                  </a:cubicBezTo>
                  <a:cubicBezTo>
                    <a:pt x="1105757" y="1025156"/>
                    <a:pt x="1068119" y="1155983"/>
                    <a:pt x="1058529" y="1294047"/>
                  </a:cubicBezTo>
                  <a:cubicBezTo>
                    <a:pt x="1049481" y="1423788"/>
                    <a:pt x="1069114" y="1550182"/>
                    <a:pt x="1113990" y="1672775"/>
                  </a:cubicBezTo>
                  <a:cubicBezTo>
                    <a:pt x="1158322" y="1793740"/>
                    <a:pt x="1227264" y="1899234"/>
                    <a:pt x="1315025" y="1992333"/>
                  </a:cubicBezTo>
                  <a:cubicBezTo>
                    <a:pt x="1365420" y="2045803"/>
                    <a:pt x="1423957" y="2090227"/>
                    <a:pt x="1485389" y="2130669"/>
                  </a:cubicBezTo>
                  <a:cubicBezTo>
                    <a:pt x="1493894" y="2136278"/>
                    <a:pt x="1513165" y="2139264"/>
                    <a:pt x="1497784" y="2157088"/>
                  </a:cubicBezTo>
                  <a:cubicBezTo>
                    <a:pt x="1486565" y="2158807"/>
                    <a:pt x="1474985" y="2156726"/>
                    <a:pt x="1464037" y="2160435"/>
                  </a:cubicBezTo>
                  <a:cubicBezTo>
                    <a:pt x="1400614" y="2167945"/>
                    <a:pt x="1337463" y="2157721"/>
                    <a:pt x="1274311" y="2155550"/>
                  </a:cubicBezTo>
                  <a:cubicBezTo>
                    <a:pt x="1195779" y="2152745"/>
                    <a:pt x="1117518" y="2142160"/>
                    <a:pt x="1039710" y="2129674"/>
                  </a:cubicBezTo>
                  <a:cubicBezTo>
                    <a:pt x="903545" y="2107779"/>
                    <a:pt x="770547" y="2073670"/>
                    <a:pt x="640987" y="2026351"/>
                  </a:cubicBezTo>
                  <a:cubicBezTo>
                    <a:pt x="608687" y="2017304"/>
                    <a:pt x="579283" y="2001290"/>
                    <a:pt x="548883" y="1987628"/>
                  </a:cubicBezTo>
                  <a:cubicBezTo>
                    <a:pt x="522284" y="1972066"/>
                    <a:pt x="491794" y="1964286"/>
                    <a:pt x="462661" y="1945286"/>
                  </a:cubicBezTo>
                  <a:cubicBezTo>
                    <a:pt x="491341" y="1992785"/>
                    <a:pt x="523279" y="2033408"/>
                    <a:pt x="557659" y="2072132"/>
                  </a:cubicBezTo>
                  <a:cubicBezTo>
                    <a:pt x="656187" y="2183235"/>
                    <a:pt x="771452" y="2272624"/>
                    <a:pt x="904812" y="2338309"/>
                  </a:cubicBezTo>
                  <a:cubicBezTo>
                    <a:pt x="910512" y="2341114"/>
                    <a:pt x="916664" y="2342833"/>
                    <a:pt x="922907" y="2344099"/>
                  </a:cubicBezTo>
                  <a:cubicBezTo>
                    <a:pt x="951316" y="2352695"/>
                    <a:pt x="975292" y="2371604"/>
                    <a:pt x="1004244" y="2378842"/>
                  </a:cubicBezTo>
                  <a:cubicBezTo>
                    <a:pt x="1065405" y="2402004"/>
                    <a:pt x="1128194" y="2419194"/>
                    <a:pt x="1192884" y="2429779"/>
                  </a:cubicBezTo>
                  <a:cubicBezTo>
                    <a:pt x="1239026" y="2434303"/>
                    <a:pt x="1243550" y="2439008"/>
                    <a:pt x="1243731" y="2483883"/>
                  </a:cubicBezTo>
                  <a:cubicBezTo>
                    <a:pt x="1243821" y="2530568"/>
                    <a:pt x="1244002" y="2577344"/>
                    <a:pt x="1243731" y="2624029"/>
                  </a:cubicBezTo>
                  <a:cubicBezTo>
                    <a:pt x="1242012" y="2640315"/>
                    <a:pt x="1243640" y="2656600"/>
                    <a:pt x="1243098" y="2672885"/>
                  </a:cubicBezTo>
                  <a:cubicBezTo>
                    <a:pt x="1242102" y="2705728"/>
                    <a:pt x="1238031" y="2709980"/>
                    <a:pt x="1206455" y="2706180"/>
                  </a:cubicBezTo>
                  <a:cubicBezTo>
                    <a:pt x="1129823" y="2696861"/>
                    <a:pt x="1054638" y="2680847"/>
                    <a:pt x="980991" y="2657504"/>
                  </a:cubicBezTo>
                  <a:cubicBezTo>
                    <a:pt x="978458" y="2656600"/>
                    <a:pt x="975834" y="2656509"/>
                    <a:pt x="973120" y="2656690"/>
                  </a:cubicBezTo>
                  <a:close/>
                </a:path>
              </a:pathLst>
            </a:custGeom>
            <a:solidFill>
              <a:schemeClr val="accent4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41">
              <a:extLst>
                <a:ext uri="{FF2B5EF4-FFF2-40B4-BE49-F238E27FC236}">
                  <a16:creationId xmlns:a16="http://schemas.microsoft.com/office/drawing/2014/main" id="{FCD2DEE7-0445-4B22-AD38-3B10EDCDF4B4}"/>
                </a:ext>
              </a:extLst>
            </p:cNvPr>
            <p:cNvSpPr/>
            <p:nvPr/>
          </p:nvSpPr>
          <p:spPr>
            <a:xfrm>
              <a:off x="5520017" y="5701773"/>
              <a:ext cx="1148821" cy="1159091"/>
            </a:xfrm>
            <a:custGeom>
              <a:avLst/>
              <a:gdLst>
                <a:gd name="connsiteX0" fmla="*/ 894001 w 1148821"/>
                <a:gd name="connsiteY0" fmla="*/ 100926 h 1159091"/>
                <a:gd name="connsiteX1" fmla="*/ 973167 w 1148821"/>
                <a:gd name="connsiteY1" fmla="*/ 170683 h 1159091"/>
                <a:gd name="connsiteX2" fmla="*/ 1148779 w 1148821"/>
                <a:gd name="connsiteY2" fmla="*/ 574834 h 1159091"/>
                <a:gd name="connsiteX3" fmla="*/ 683014 w 1148821"/>
                <a:gd name="connsiteY3" fmla="*/ 1148264 h 1159091"/>
                <a:gd name="connsiteX4" fmla="*/ 420184 w 1148821"/>
                <a:gd name="connsiteY4" fmla="*/ 1137770 h 1159091"/>
                <a:gd name="connsiteX5" fmla="*/ 399104 w 1148821"/>
                <a:gd name="connsiteY5" fmla="*/ 1133698 h 1159091"/>
                <a:gd name="connsiteX6" fmla="*/ 188206 w 1148821"/>
                <a:gd name="connsiteY6" fmla="*/ 1009386 h 1159091"/>
                <a:gd name="connsiteX7" fmla="*/ 1647 w 1148821"/>
                <a:gd name="connsiteY7" fmla="*/ 624776 h 1159091"/>
                <a:gd name="connsiteX8" fmla="*/ 338576 w 1148821"/>
                <a:gd name="connsiteY8" fmla="*/ 59308 h 1159091"/>
                <a:gd name="connsiteX9" fmla="*/ 520702 w 1148821"/>
                <a:gd name="connsiteY9" fmla="*/ 11809 h 1159091"/>
                <a:gd name="connsiteX10" fmla="*/ 546849 w 1148821"/>
                <a:gd name="connsiteY10" fmla="*/ 499 h 1159091"/>
                <a:gd name="connsiteX11" fmla="*/ 711785 w 1148821"/>
                <a:gd name="connsiteY11" fmla="*/ 18142 h 1159091"/>
                <a:gd name="connsiteX12" fmla="*/ 733680 w 1148821"/>
                <a:gd name="connsiteY12" fmla="*/ 32075 h 1159091"/>
                <a:gd name="connsiteX13" fmla="*/ 894001 w 1148821"/>
                <a:gd name="connsiteY13" fmla="*/ 100926 h 1159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48821" h="1159091">
                  <a:moveTo>
                    <a:pt x="894001" y="100926"/>
                  </a:moveTo>
                  <a:cubicBezTo>
                    <a:pt x="920420" y="124088"/>
                    <a:pt x="947924" y="146254"/>
                    <a:pt x="973167" y="170683"/>
                  </a:cubicBezTo>
                  <a:cubicBezTo>
                    <a:pt x="1087437" y="281062"/>
                    <a:pt x="1146879" y="417318"/>
                    <a:pt x="1148779" y="574834"/>
                  </a:cubicBezTo>
                  <a:cubicBezTo>
                    <a:pt x="1152126" y="856573"/>
                    <a:pt x="959958" y="1092170"/>
                    <a:pt x="683014" y="1148264"/>
                  </a:cubicBezTo>
                  <a:cubicBezTo>
                    <a:pt x="595253" y="1165998"/>
                    <a:pt x="507040" y="1161564"/>
                    <a:pt x="420184" y="1137770"/>
                  </a:cubicBezTo>
                  <a:cubicBezTo>
                    <a:pt x="413308" y="1135869"/>
                    <a:pt x="406161" y="1135055"/>
                    <a:pt x="399104" y="1133698"/>
                  </a:cubicBezTo>
                  <a:cubicBezTo>
                    <a:pt x="322471" y="1102936"/>
                    <a:pt x="249458" y="1066385"/>
                    <a:pt x="188206" y="1009386"/>
                  </a:cubicBezTo>
                  <a:cubicBezTo>
                    <a:pt x="76289" y="905249"/>
                    <a:pt x="13137" y="777950"/>
                    <a:pt x="1647" y="624776"/>
                  </a:cubicBezTo>
                  <a:cubicBezTo>
                    <a:pt x="-17534" y="368642"/>
                    <a:pt x="133017" y="150778"/>
                    <a:pt x="338576" y="59308"/>
                  </a:cubicBezTo>
                  <a:cubicBezTo>
                    <a:pt x="396661" y="33432"/>
                    <a:pt x="457369" y="17509"/>
                    <a:pt x="520702" y="11809"/>
                  </a:cubicBezTo>
                  <a:cubicBezTo>
                    <a:pt x="527126" y="2852"/>
                    <a:pt x="536897" y="952"/>
                    <a:pt x="546849" y="499"/>
                  </a:cubicBezTo>
                  <a:cubicBezTo>
                    <a:pt x="602672" y="-1853"/>
                    <a:pt x="657681" y="4118"/>
                    <a:pt x="711785" y="18142"/>
                  </a:cubicBezTo>
                  <a:cubicBezTo>
                    <a:pt x="720380" y="20404"/>
                    <a:pt x="729246" y="23028"/>
                    <a:pt x="733680" y="32075"/>
                  </a:cubicBezTo>
                  <a:cubicBezTo>
                    <a:pt x="790950" y="46008"/>
                    <a:pt x="841164" y="76679"/>
                    <a:pt x="894001" y="100926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42">
              <a:extLst>
                <a:ext uri="{FF2B5EF4-FFF2-40B4-BE49-F238E27FC236}">
                  <a16:creationId xmlns:a16="http://schemas.microsoft.com/office/drawing/2014/main" id="{D6E0A7A2-A577-4471-BF49-4E7ED717A194}"/>
                </a:ext>
              </a:extLst>
            </p:cNvPr>
            <p:cNvSpPr/>
            <p:nvPr/>
          </p:nvSpPr>
          <p:spPr>
            <a:xfrm>
              <a:off x="8368504" y="2855662"/>
              <a:ext cx="1164832" cy="1154836"/>
            </a:xfrm>
            <a:custGeom>
              <a:avLst/>
              <a:gdLst>
                <a:gd name="connsiteX0" fmla="*/ 43834 w 1164832"/>
                <a:gd name="connsiteY0" fmla="*/ 365155 h 1154836"/>
                <a:gd name="connsiteX1" fmla="*/ 145528 w 1164832"/>
                <a:gd name="connsiteY1" fmla="*/ 199948 h 1154836"/>
                <a:gd name="connsiteX2" fmla="*/ 536289 w 1164832"/>
                <a:gd name="connsiteY2" fmla="*/ 2079 h 1154836"/>
                <a:gd name="connsiteX3" fmla="*/ 888327 w 1164832"/>
                <a:gd name="connsiteY3" fmla="*/ 85768 h 1154836"/>
                <a:gd name="connsiteX4" fmla="*/ 1135143 w 1164832"/>
                <a:gd name="connsiteY4" fmla="*/ 396640 h 1154836"/>
                <a:gd name="connsiteX5" fmla="*/ 982783 w 1164832"/>
                <a:gd name="connsiteY5" fmla="*/ 994679 h 1154836"/>
                <a:gd name="connsiteX6" fmla="*/ 617535 w 1164832"/>
                <a:gd name="connsiteY6" fmla="*/ 1153644 h 1154836"/>
                <a:gd name="connsiteX7" fmla="*/ 420119 w 1164832"/>
                <a:gd name="connsiteY7" fmla="*/ 1129758 h 1154836"/>
                <a:gd name="connsiteX8" fmla="*/ 182985 w 1164832"/>
                <a:gd name="connsiteY8" fmla="*/ 987894 h 1154836"/>
                <a:gd name="connsiteX9" fmla="*/ 68262 w 1164832"/>
                <a:gd name="connsiteY9" fmla="*/ 831825 h 1154836"/>
                <a:gd name="connsiteX10" fmla="*/ 54872 w 1164832"/>
                <a:gd name="connsiteY10" fmla="*/ 808663 h 1154836"/>
                <a:gd name="connsiteX11" fmla="*/ 37591 w 1164832"/>
                <a:gd name="connsiteY11" fmla="*/ 782244 h 1154836"/>
                <a:gd name="connsiteX12" fmla="*/ 2849 w 1164832"/>
                <a:gd name="connsiteY12" fmla="*/ 638118 h 1154836"/>
                <a:gd name="connsiteX13" fmla="*/ 23930 w 1164832"/>
                <a:gd name="connsiteY13" fmla="*/ 405507 h 1154836"/>
                <a:gd name="connsiteX14" fmla="*/ 43834 w 1164832"/>
                <a:gd name="connsiteY14" fmla="*/ 365155 h 115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64832" h="1154836">
                  <a:moveTo>
                    <a:pt x="43834" y="365155"/>
                  </a:moveTo>
                  <a:cubicBezTo>
                    <a:pt x="71881" y="306437"/>
                    <a:pt x="101919" y="249166"/>
                    <a:pt x="145528" y="199948"/>
                  </a:cubicBezTo>
                  <a:cubicBezTo>
                    <a:pt x="249755" y="82330"/>
                    <a:pt x="378863" y="15650"/>
                    <a:pt x="536289" y="2079"/>
                  </a:cubicBezTo>
                  <a:cubicBezTo>
                    <a:pt x="663497" y="-8869"/>
                    <a:pt x="779034" y="24064"/>
                    <a:pt x="888327" y="85768"/>
                  </a:cubicBezTo>
                  <a:cubicBezTo>
                    <a:pt x="1014268" y="154710"/>
                    <a:pt x="1094157" y="262375"/>
                    <a:pt x="1135143" y="396640"/>
                  </a:cubicBezTo>
                  <a:cubicBezTo>
                    <a:pt x="1204899" y="625089"/>
                    <a:pt x="1150795" y="827029"/>
                    <a:pt x="982783" y="994679"/>
                  </a:cubicBezTo>
                  <a:cubicBezTo>
                    <a:pt x="883441" y="1093840"/>
                    <a:pt x="759400" y="1146587"/>
                    <a:pt x="617535" y="1153644"/>
                  </a:cubicBezTo>
                  <a:cubicBezTo>
                    <a:pt x="550222" y="1156992"/>
                    <a:pt x="483904" y="1154549"/>
                    <a:pt x="420119" y="1129758"/>
                  </a:cubicBezTo>
                  <a:cubicBezTo>
                    <a:pt x="333173" y="1095740"/>
                    <a:pt x="250569" y="1054755"/>
                    <a:pt x="182985" y="987894"/>
                  </a:cubicBezTo>
                  <a:cubicBezTo>
                    <a:pt x="136390" y="941752"/>
                    <a:pt x="97214" y="890724"/>
                    <a:pt x="68262" y="831825"/>
                  </a:cubicBezTo>
                  <a:cubicBezTo>
                    <a:pt x="64372" y="823863"/>
                    <a:pt x="59396" y="816353"/>
                    <a:pt x="54872" y="808663"/>
                  </a:cubicBezTo>
                  <a:cubicBezTo>
                    <a:pt x="43925" y="803234"/>
                    <a:pt x="41391" y="792106"/>
                    <a:pt x="37591" y="782244"/>
                  </a:cubicBezTo>
                  <a:cubicBezTo>
                    <a:pt x="19496" y="735831"/>
                    <a:pt x="7011" y="687788"/>
                    <a:pt x="2849" y="638118"/>
                  </a:cubicBezTo>
                  <a:cubicBezTo>
                    <a:pt x="-3665" y="559404"/>
                    <a:pt x="44" y="481415"/>
                    <a:pt x="23930" y="405507"/>
                  </a:cubicBezTo>
                  <a:cubicBezTo>
                    <a:pt x="28453" y="391121"/>
                    <a:pt x="30263" y="375198"/>
                    <a:pt x="43834" y="365155"/>
                  </a:cubicBezTo>
                  <a:close/>
                </a:path>
              </a:pathLst>
            </a:custGeom>
            <a:solidFill>
              <a:schemeClr val="accent2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43">
              <a:extLst>
                <a:ext uri="{FF2B5EF4-FFF2-40B4-BE49-F238E27FC236}">
                  <a16:creationId xmlns:a16="http://schemas.microsoft.com/office/drawing/2014/main" id="{5530B36B-7B67-49D1-AF5C-70565A8B6FAC}"/>
                </a:ext>
              </a:extLst>
            </p:cNvPr>
            <p:cNvSpPr/>
            <p:nvPr/>
          </p:nvSpPr>
          <p:spPr>
            <a:xfrm>
              <a:off x="5520261" y="4"/>
              <a:ext cx="1156234" cy="1156729"/>
            </a:xfrm>
            <a:custGeom>
              <a:avLst/>
              <a:gdLst>
                <a:gd name="connsiteX0" fmla="*/ 398045 w 1156234"/>
                <a:gd name="connsiteY0" fmla="*/ 1124419 h 1156729"/>
                <a:gd name="connsiteX1" fmla="*/ 220985 w 1156234"/>
                <a:gd name="connsiteY1" fmla="*/ 1027791 h 1156729"/>
                <a:gd name="connsiteX2" fmla="*/ 8279 w 1156234"/>
                <a:gd name="connsiteY2" fmla="*/ 669691 h 1156729"/>
                <a:gd name="connsiteX3" fmla="*/ 194838 w 1156234"/>
                <a:gd name="connsiteY3" fmla="*/ 143580 h 1156729"/>
                <a:gd name="connsiteX4" fmla="*/ 667117 w 1156234"/>
                <a:gd name="connsiteY4" fmla="*/ 7867 h 1156729"/>
                <a:gd name="connsiteX5" fmla="*/ 881090 w 1156234"/>
                <a:gd name="connsiteY5" fmla="*/ 86400 h 1156729"/>
                <a:gd name="connsiteX6" fmla="*/ 1089364 w 1156234"/>
                <a:gd name="connsiteY6" fmla="*/ 305077 h 1156729"/>
                <a:gd name="connsiteX7" fmla="*/ 1156225 w 1156234"/>
                <a:gd name="connsiteY7" fmla="*/ 571255 h 1156729"/>
                <a:gd name="connsiteX8" fmla="*/ 1020331 w 1156234"/>
                <a:gd name="connsiteY8" fmla="*/ 946635 h 1156729"/>
                <a:gd name="connsiteX9" fmla="*/ 653817 w 1156234"/>
                <a:gd name="connsiteY9" fmla="*/ 1149752 h 1156729"/>
                <a:gd name="connsiteX10" fmla="*/ 418583 w 1156234"/>
                <a:gd name="connsiteY10" fmla="*/ 1130118 h 1156729"/>
                <a:gd name="connsiteX11" fmla="*/ 398045 w 1156234"/>
                <a:gd name="connsiteY11" fmla="*/ 1124419 h 115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6234" h="1156729">
                  <a:moveTo>
                    <a:pt x="398045" y="1124419"/>
                  </a:moveTo>
                  <a:cubicBezTo>
                    <a:pt x="335979" y="1097819"/>
                    <a:pt x="274275" y="1070586"/>
                    <a:pt x="220985" y="1027791"/>
                  </a:cubicBezTo>
                  <a:cubicBezTo>
                    <a:pt x="105268" y="934964"/>
                    <a:pt x="30988" y="816985"/>
                    <a:pt x="8279" y="669691"/>
                  </a:cubicBezTo>
                  <a:cubicBezTo>
                    <a:pt x="-23840" y="461418"/>
                    <a:pt x="37321" y="283454"/>
                    <a:pt x="194838" y="143580"/>
                  </a:cubicBezTo>
                  <a:cubicBezTo>
                    <a:pt x="329193" y="24062"/>
                    <a:pt x="488429" y="-19456"/>
                    <a:pt x="667117" y="7867"/>
                  </a:cubicBezTo>
                  <a:cubicBezTo>
                    <a:pt x="744111" y="19629"/>
                    <a:pt x="813506" y="50029"/>
                    <a:pt x="881090" y="86400"/>
                  </a:cubicBezTo>
                  <a:cubicBezTo>
                    <a:pt x="975818" y="135256"/>
                    <a:pt x="1039693" y="213517"/>
                    <a:pt x="1089364" y="305077"/>
                  </a:cubicBezTo>
                  <a:cubicBezTo>
                    <a:pt x="1134420" y="388043"/>
                    <a:pt x="1156768" y="478066"/>
                    <a:pt x="1156225" y="571255"/>
                  </a:cubicBezTo>
                  <a:cubicBezTo>
                    <a:pt x="1155320" y="711129"/>
                    <a:pt x="1111802" y="838156"/>
                    <a:pt x="1020331" y="946635"/>
                  </a:cubicBezTo>
                  <a:cubicBezTo>
                    <a:pt x="923975" y="1060905"/>
                    <a:pt x="801744" y="1130661"/>
                    <a:pt x="653817" y="1149752"/>
                  </a:cubicBezTo>
                  <a:cubicBezTo>
                    <a:pt x="575104" y="1159885"/>
                    <a:pt x="494672" y="1163142"/>
                    <a:pt x="418583" y="1130118"/>
                  </a:cubicBezTo>
                  <a:cubicBezTo>
                    <a:pt x="411797" y="1127042"/>
                    <a:pt x="403926" y="1129576"/>
                    <a:pt x="398045" y="1124419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44">
              <a:extLst>
                <a:ext uri="{FF2B5EF4-FFF2-40B4-BE49-F238E27FC236}">
                  <a16:creationId xmlns:a16="http://schemas.microsoft.com/office/drawing/2014/main" id="{EE1D5A1C-AE24-4FA1-A690-A320C430BA76}"/>
                </a:ext>
              </a:extLst>
            </p:cNvPr>
            <p:cNvSpPr/>
            <p:nvPr/>
          </p:nvSpPr>
          <p:spPr>
            <a:xfrm>
              <a:off x="4745026" y="1175347"/>
              <a:ext cx="2706760" cy="1503485"/>
            </a:xfrm>
            <a:custGeom>
              <a:avLst/>
              <a:gdLst>
                <a:gd name="connsiteX0" fmla="*/ 91201 w 2706760"/>
                <a:gd name="connsiteY0" fmla="*/ 880334 h 1503485"/>
                <a:gd name="connsiteX1" fmla="*/ 174076 w 2706760"/>
                <a:gd name="connsiteY1" fmla="*/ 704179 h 1503485"/>
                <a:gd name="connsiteX2" fmla="*/ 344531 w 2706760"/>
                <a:gd name="connsiteY2" fmla="*/ 463244 h 1503485"/>
                <a:gd name="connsiteX3" fmla="*/ 861685 w 2706760"/>
                <a:gd name="connsiteY3" fmla="*/ 108040 h 1503485"/>
                <a:gd name="connsiteX4" fmla="*/ 1187666 w 2706760"/>
                <a:gd name="connsiteY4" fmla="*/ 25707 h 1503485"/>
                <a:gd name="connsiteX5" fmla="*/ 1312974 w 2706760"/>
                <a:gd name="connsiteY5" fmla="*/ 2274 h 1503485"/>
                <a:gd name="connsiteX6" fmla="*/ 1442263 w 2706760"/>
                <a:gd name="connsiteY6" fmla="*/ 9874 h 1503485"/>
                <a:gd name="connsiteX7" fmla="*/ 1692697 w 2706760"/>
                <a:gd name="connsiteY7" fmla="*/ 59183 h 1503485"/>
                <a:gd name="connsiteX8" fmla="*/ 2235728 w 2706760"/>
                <a:gd name="connsiteY8" fmla="*/ 340922 h 1503485"/>
                <a:gd name="connsiteX9" fmla="*/ 2567137 w 2706760"/>
                <a:gd name="connsiteY9" fmla="*/ 757197 h 1503485"/>
                <a:gd name="connsiteX10" fmla="*/ 2656346 w 2706760"/>
                <a:gd name="connsiteY10" fmla="*/ 975966 h 1503485"/>
                <a:gd name="connsiteX11" fmla="*/ 2705926 w 2706760"/>
                <a:gd name="connsiteY11" fmla="*/ 1207943 h 1503485"/>
                <a:gd name="connsiteX12" fmla="*/ 2675617 w 2706760"/>
                <a:gd name="connsiteY12" fmla="*/ 1241962 h 1503485"/>
                <a:gd name="connsiteX13" fmla="*/ 2618980 w 2706760"/>
                <a:gd name="connsiteY13" fmla="*/ 1242505 h 1503485"/>
                <a:gd name="connsiteX14" fmla="*/ 2483086 w 2706760"/>
                <a:gd name="connsiteY14" fmla="*/ 1242595 h 1503485"/>
                <a:gd name="connsiteX15" fmla="*/ 2428439 w 2706760"/>
                <a:gd name="connsiteY15" fmla="*/ 1193739 h 1503485"/>
                <a:gd name="connsiteX16" fmla="*/ 2379312 w 2706760"/>
                <a:gd name="connsiteY16" fmla="*/ 1009532 h 1503485"/>
                <a:gd name="connsiteX17" fmla="*/ 2218176 w 2706760"/>
                <a:gd name="connsiteY17" fmla="*/ 712864 h 1503485"/>
                <a:gd name="connsiteX18" fmla="*/ 2087982 w 2706760"/>
                <a:gd name="connsiteY18" fmla="*/ 571090 h 1503485"/>
                <a:gd name="connsiteX19" fmla="*/ 2061925 w 2706760"/>
                <a:gd name="connsiteY19" fmla="*/ 551819 h 1503485"/>
                <a:gd name="connsiteX20" fmla="*/ 1948651 w 2706760"/>
                <a:gd name="connsiteY20" fmla="*/ 464420 h 1503485"/>
                <a:gd name="connsiteX21" fmla="*/ 2156110 w 2706760"/>
                <a:gd name="connsiteY21" fmla="*/ 1346279 h 1503485"/>
                <a:gd name="connsiteX22" fmla="*/ 2160905 w 2706760"/>
                <a:gd name="connsiteY22" fmla="*/ 1462087 h 1503485"/>
                <a:gd name="connsiteX23" fmla="*/ 2156834 w 2706760"/>
                <a:gd name="connsiteY23" fmla="*/ 1496016 h 1503485"/>
                <a:gd name="connsiteX24" fmla="*/ 2130234 w 2706760"/>
                <a:gd name="connsiteY24" fmla="*/ 1488868 h 1503485"/>
                <a:gd name="connsiteX25" fmla="*/ 2090244 w 2706760"/>
                <a:gd name="connsiteY25" fmla="*/ 1427888 h 1503485"/>
                <a:gd name="connsiteX26" fmla="*/ 1571823 w 2706760"/>
                <a:gd name="connsiteY26" fmla="*/ 1082997 h 1503485"/>
                <a:gd name="connsiteX27" fmla="*/ 1308089 w 2706760"/>
                <a:gd name="connsiteY27" fmla="*/ 1056669 h 1503485"/>
                <a:gd name="connsiteX28" fmla="*/ 815543 w 2706760"/>
                <a:gd name="connsiteY28" fmla="*/ 1230924 h 1503485"/>
                <a:gd name="connsiteX29" fmla="*/ 621927 w 2706760"/>
                <a:gd name="connsiteY29" fmla="*/ 1420016 h 1503485"/>
                <a:gd name="connsiteX30" fmla="*/ 588451 w 2706760"/>
                <a:gd name="connsiteY30" fmla="*/ 1472492 h 1503485"/>
                <a:gd name="connsiteX31" fmla="*/ 550270 w 2706760"/>
                <a:gd name="connsiteY31" fmla="*/ 1493301 h 1503485"/>
                <a:gd name="connsiteX32" fmla="*/ 547556 w 2706760"/>
                <a:gd name="connsiteY32" fmla="*/ 1466521 h 1503485"/>
                <a:gd name="connsiteX33" fmla="*/ 547466 w 2706760"/>
                <a:gd name="connsiteY33" fmla="*/ 1429426 h 1503485"/>
                <a:gd name="connsiteX34" fmla="*/ 547466 w 2706760"/>
                <a:gd name="connsiteY34" fmla="*/ 1374327 h 1503485"/>
                <a:gd name="connsiteX35" fmla="*/ 760082 w 2706760"/>
                <a:gd name="connsiteY35" fmla="*/ 462882 h 1503485"/>
                <a:gd name="connsiteX36" fmla="*/ 375473 w 2706760"/>
                <a:gd name="connsiteY36" fmla="*/ 897071 h 1503485"/>
                <a:gd name="connsiteX37" fmla="*/ 325078 w 2706760"/>
                <a:gd name="connsiteY37" fmla="*/ 1013694 h 1503485"/>
                <a:gd name="connsiteX38" fmla="*/ 279569 w 2706760"/>
                <a:gd name="connsiteY38" fmla="*/ 1190844 h 1503485"/>
                <a:gd name="connsiteX39" fmla="*/ 278936 w 2706760"/>
                <a:gd name="connsiteY39" fmla="*/ 1196272 h 1503485"/>
                <a:gd name="connsiteX40" fmla="*/ 225737 w 2706760"/>
                <a:gd name="connsiteY40" fmla="*/ 1242324 h 1503485"/>
                <a:gd name="connsiteX41" fmla="*/ 85320 w 2706760"/>
                <a:gd name="connsiteY41" fmla="*/ 1243771 h 1503485"/>
                <a:gd name="connsiteX42" fmla="*/ 28682 w 2706760"/>
                <a:gd name="connsiteY42" fmla="*/ 1241510 h 1503485"/>
                <a:gd name="connsiteX43" fmla="*/ 635 w 2706760"/>
                <a:gd name="connsiteY43" fmla="*/ 1209119 h 1503485"/>
                <a:gd name="connsiteX44" fmla="*/ 51392 w 2706760"/>
                <a:gd name="connsiteY44" fmla="*/ 973975 h 1503485"/>
                <a:gd name="connsiteX45" fmla="*/ 74825 w 2706760"/>
                <a:gd name="connsiteY45" fmla="*/ 904490 h 1503485"/>
                <a:gd name="connsiteX46" fmla="*/ 91201 w 2706760"/>
                <a:gd name="connsiteY46" fmla="*/ 880334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91201" y="880334"/>
                  </a:moveTo>
                  <a:cubicBezTo>
                    <a:pt x="117348" y="820892"/>
                    <a:pt x="143224" y="761359"/>
                    <a:pt x="174076" y="704179"/>
                  </a:cubicBezTo>
                  <a:cubicBezTo>
                    <a:pt x="220218" y="616328"/>
                    <a:pt x="277760" y="536891"/>
                    <a:pt x="344531" y="463244"/>
                  </a:cubicBezTo>
                  <a:cubicBezTo>
                    <a:pt x="489019" y="303737"/>
                    <a:pt x="662188" y="186753"/>
                    <a:pt x="861685" y="108040"/>
                  </a:cubicBezTo>
                  <a:cubicBezTo>
                    <a:pt x="966636" y="66692"/>
                    <a:pt x="1075749" y="40455"/>
                    <a:pt x="1187666" y="25707"/>
                  </a:cubicBezTo>
                  <a:cubicBezTo>
                    <a:pt x="1229827" y="20098"/>
                    <a:pt x="1270270" y="6798"/>
                    <a:pt x="1312974" y="2274"/>
                  </a:cubicBezTo>
                  <a:cubicBezTo>
                    <a:pt x="1357126" y="-2430"/>
                    <a:pt x="1400283" y="193"/>
                    <a:pt x="1442263" y="9874"/>
                  </a:cubicBezTo>
                  <a:cubicBezTo>
                    <a:pt x="1525228" y="29055"/>
                    <a:pt x="1610184" y="37740"/>
                    <a:pt x="1692697" y="59183"/>
                  </a:cubicBezTo>
                  <a:cubicBezTo>
                    <a:pt x="1895271" y="111839"/>
                    <a:pt x="2076221" y="205662"/>
                    <a:pt x="2235728" y="340922"/>
                  </a:cubicBezTo>
                  <a:cubicBezTo>
                    <a:pt x="2373612" y="457816"/>
                    <a:pt x="2483720" y="597056"/>
                    <a:pt x="2567137" y="757197"/>
                  </a:cubicBezTo>
                  <a:cubicBezTo>
                    <a:pt x="2603599" y="827225"/>
                    <a:pt x="2632551" y="900600"/>
                    <a:pt x="2656346" y="975966"/>
                  </a:cubicBezTo>
                  <a:cubicBezTo>
                    <a:pt x="2679327" y="1051874"/>
                    <a:pt x="2697512" y="1128868"/>
                    <a:pt x="2705926" y="1207943"/>
                  </a:cubicBezTo>
                  <a:cubicBezTo>
                    <a:pt x="2709002" y="1236714"/>
                    <a:pt x="2704569" y="1240786"/>
                    <a:pt x="2675617" y="1241962"/>
                  </a:cubicBezTo>
                  <a:cubicBezTo>
                    <a:pt x="2656708" y="1242776"/>
                    <a:pt x="2637798" y="1240876"/>
                    <a:pt x="2618980" y="1242505"/>
                  </a:cubicBezTo>
                  <a:cubicBezTo>
                    <a:pt x="2573652" y="1242776"/>
                    <a:pt x="2528324" y="1242776"/>
                    <a:pt x="2483086" y="1242595"/>
                  </a:cubicBezTo>
                  <a:cubicBezTo>
                    <a:pt x="2439115" y="1242414"/>
                    <a:pt x="2435135" y="1238795"/>
                    <a:pt x="2428439" y="1193739"/>
                  </a:cubicBezTo>
                  <a:cubicBezTo>
                    <a:pt x="2419030" y="1130497"/>
                    <a:pt x="2402926" y="1068974"/>
                    <a:pt x="2379312" y="1009532"/>
                  </a:cubicBezTo>
                  <a:cubicBezTo>
                    <a:pt x="2345112" y="900057"/>
                    <a:pt x="2285851" y="804244"/>
                    <a:pt x="2218176" y="712864"/>
                  </a:cubicBezTo>
                  <a:cubicBezTo>
                    <a:pt x="2179724" y="661022"/>
                    <a:pt x="2133582" y="616328"/>
                    <a:pt x="2087982" y="571090"/>
                  </a:cubicBezTo>
                  <a:cubicBezTo>
                    <a:pt x="2080202" y="563400"/>
                    <a:pt x="2071787" y="556705"/>
                    <a:pt x="2061925" y="551819"/>
                  </a:cubicBezTo>
                  <a:cubicBezTo>
                    <a:pt x="2028540" y="518343"/>
                    <a:pt x="1988279" y="493825"/>
                    <a:pt x="1948651" y="464420"/>
                  </a:cubicBezTo>
                  <a:cubicBezTo>
                    <a:pt x="2085540" y="743897"/>
                    <a:pt x="2149053" y="1038484"/>
                    <a:pt x="2156110" y="1346279"/>
                  </a:cubicBezTo>
                  <a:cubicBezTo>
                    <a:pt x="2162534" y="1384731"/>
                    <a:pt x="2163438" y="1423364"/>
                    <a:pt x="2160905" y="1462087"/>
                  </a:cubicBezTo>
                  <a:cubicBezTo>
                    <a:pt x="2158281" y="1473216"/>
                    <a:pt x="2158010" y="1484706"/>
                    <a:pt x="2156834" y="1496016"/>
                  </a:cubicBezTo>
                  <a:cubicBezTo>
                    <a:pt x="2142991" y="1513115"/>
                    <a:pt x="2135844" y="1496558"/>
                    <a:pt x="2130234" y="1488868"/>
                  </a:cubicBezTo>
                  <a:cubicBezTo>
                    <a:pt x="2115939" y="1469235"/>
                    <a:pt x="2104901" y="1447521"/>
                    <a:pt x="2090244" y="1427888"/>
                  </a:cubicBezTo>
                  <a:cubicBezTo>
                    <a:pt x="1958241" y="1251371"/>
                    <a:pt x="1785163" y="1137011"/>
                    <a:pt x="1571823" y="1082997"/>
                  </a:cubicBezTo>
                  <a:cubicBezTo>
                    <a:pt x="1485238" y="1061103"/>
                    <a:pt x="1397025" y="1051241"/>
                    <a:pt x="1308089" y="1056669"/>
                  </a:cubicBezTo>
                  <a:cubicBezTo>
                    <a:pt x="1127591" y="1067707"/>
                    <a:pt x="962565" y="1124164"/>
                    <a:pt x="815543" y="1230924"/>
                  </a:cubicBezTo>
                  <a:cubicBezTo>
                    <a:pt x="741715" y="1284485"/>
                    <a:pt x="676845" y="1347184"/>
                    <a:pt x="621927" y="1420016"/>
                  </a:cubicBezTo>
                  <a:cubicBezTo>
                    <a:pt x="609351" y="1436664"/>
                    <a:pt x="599670" y="1455121"/>
                    <a:pt x="588451" y="1472492"/>
                  </a:cubicBezTo>
                  <a:cubicBezTo>
                    <a:pt x="581122" y="1483892"/>
                    <a:pt x="575422" y="1510039"/>
                    <a:pt x="550270" y="1493301"/>
                  </a:cubicBezTo>
                  <a:cubicBezTo>
                    <a:pt x="547285" y="1484616"/>
                    <a:pt x="547647" y="1475568"/>
                    <a:pt x="547556" y="1466521"/>
                  </a:cubicBezTo>
                  <a:cubicBezTo>
                    <a:pt x="546923" y="1454126"/>
                    <a:pt x="547375" y="1441821"/>
                    <a:pt x="547466" y="1429426"/>
                  </a:cubicBezTo>
                  <a:cubicBezTo>
                    <a:pt x="546923" y="1411060"/>
                    <a:pt x="547194" y="1392693"/>
                    <a:pt x="547466" y="1374327"/>
                  </a:cubicBezTo>
                  <a:cubicBezTo>
                    <a:pt x="559046" y="1058298"/>
                    <a:pt x="614508" y="752312"/>
                    <a:pt x="760082" y="462882"/>
                  </a:cubicBezTo>
                  <a:cubicBezTo>
                    <a:pt x="591798" y="576247"/>
                    <a:pt x="462238" y="717750"/>
                    <a:pt x="375473" y="897071"/>
                  </a:cubicBezTo>
                  <a:cubicBezTo>
                    <a:pt x="354483" y="934166"/>
                    <a:pt x="339735" y="973885"/>
                    <a:pt x="325078" y="1013694"/>
                  </a:cubicBezTo>
                  <a:cubicBezTo>
                    <a:pt x="304902" y="1071507"/>
                    <a:pt x="288074" y="1130135"/>
                    <a:pt x="279569" y="1190844"/>
                  </a:cubicBezTo>
                  <a:cubicBezTo>
                    <a:pt x="279479" y="1192653"/>
                    <a:pt x="279298" y="1194462"/>
                    <a:pt x="278936" y="1196272"/>
                  </a:cubicBezTo>
                  <a:cubicBezTo>
                    <a:pt x="271246" y="1240605"/>
                    <a:pt x="269617" y="1241962"/>
                    <a:pt x="225737" y="1242324"/>
                  </a:cubicBezTo>
                  <a:cubicBezTo>
                    <a:pt x="178961" y="1242686"/>
                    <a:pt x="132095" y="1241238"/>
                    <a:pt x="85320" y="1243771"/>
                  </a:cubicBezTo>
                  <a:cubicBezTo>
                    <a:pt x="66591" y="1240243"/>
                    <a:pt x="47501" y="1242776"/>
                    <a:pt x="28682" y="1241510"/>
                  </a:cubicBezTo>
                  <a:cubicBezTo>
                    <a:pt x="4345" y="1239881"/>
                    <a:pt x="-2260" y="1232914"/>
                    <a:pt x="635" y="1209119"/>
                  </a:cubicBezTo>
                  <a:cubicBezTo>
                    <a:pt x="10497" y="1129230"/>
                    <a:pt x="26873" y="1050698"/>
                    <a:pt x="51392" y="973975"/>
                  </a:cubicBezTo>
                  <a:cubicBezTo>
                    <a:pt x="59263" y="950814"/>
                    <a:pt x="67225" y="927742"/>
                    <a:pt x="74825" y="904490"/>
                  </a:cubicBezTo>
                  <a:cubicBezTo>
                    <a:pt x="77901" y="894810"/>
                    <a:pt x="83148" y="886667"/>
                    <a:pt x="91201" y="880334"/>
                  </a:cubicBezTo>
                  <a:close/>
                </a:path>
              </a:pathLst>
            </a:custGeom>
            <a:solidFill>
              <a:schemeClr val="accent1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45">
              <a:extLst>
                <a:ext uri="{FF2B5EF4-FFF2-40B4-BE49-F238E27FC236}">
                  <a16:creationId xmlns:a16="http://schemas.microsoft.com/office/drawing/2014/main" id="{DADEC3EA-BFE3-4F17-9946-B2EA26416581}"/>
                </a:ext>
              </a:extLst>
            </p:cNvPr>
            <p:cNvSpPr/>
            <p:nvPr/>
          </p:nvSpPr>
          <p:spPr>
            <a:xfrm>
              <a:off x="4744917" y="4206038"/>
              <a:ext cx="2706760" cy="1503485"/>
            </a:xfrm>
            <a:custGeom>
              <a:avLst/>
              <a:gdLst>
                <a:gd name="connsiteX0" fmla="*/ 2615560 w 2706760"/>
                <a:gd name="connsiteY0" fmla="*/ 623152 h 1503485"/>
                <a:gd name="connsiteX1" fmla="*/ 2532685 w 2706760"/>
                <a:gd name="connsiteY1" fmla="*/ 799307 h 1503485"/>
                <a:gd name="connsiteX2" fmla="*/ 2362230 w 2706760"/>
                <a:gd name="connsiteY2" fmla="*/ 1040241 h 1503485"/>
                <a:gd name="connsiteX3" fmla="*/ 1845075 w 2706760"/>
                <a:gd name="connsiteY3" fmla="*/ 1395446 h 1503485"/>
                <a:gd name="connsiteX4" fmla="*/ 1519094 w 2706760"/>
                <a:gd name="connsiteY4" fmla="*/ 1477778 h 1503485"/>
                <a:gd name="connsiteX5" fmla="*/ 1393786 w 2706760"/>
                <a:gd name="connsiteY5" fmla="*/ 1501211 h 1503485"/>
                <a:gd name="connsiteX6" fmla="*/ 1264498 w 2706760"/>
                <a:gd name="connsiteY6" fmla="*/ 1493611 h 1503485"/>
                <a:gd name="connsiteX7" fmla="*/ 1014063 w 2706760"/>
                <a:gd name="connsiteY7" fmla="*/ 1444303 h 1503485"/>
                <a:gd name="connsiteX8" fmla="*/ 471033 w 2706760"/>
                <a:gd name="connsiteY8" fmla="*/ 1162564 h 1503485"/>
                <a:gd name="connsiteX9" fmla="*/ 139623 w 2706760"/>
                <a:gd name="connsiteY9" fmla="*/ 746288 h 1503485"/>
                <a:gd name="connsiteX10" fmla="*/ 50415 w 2706760"/>
                <a:gd name="connsiteY10" fmla="*/ 527520 h 1503485"/>
                <a:gd name="connsiteX11" fmla="*/ 834 w 2706760"/>
                <a:gd name="connsiteY11" fmla="*/ 295542 h 1503485"/>
                <a:gd name="connsiteX12" fmla="*/ 31143 w 2706760"/>
                <a:gd name="connsiteY12" fmla="*/ 261524 h 1503485"/>
                <a:gd name="connsiteX13" fmla="*/ 87781 w 2706760"/>
                <a:gd name="connsiteY13" fmla="*/ 260981 h 1503485"/>
                <a:gd name="connsiteX14" fmla="*/ 223674 w 2706760"/>
                <a:gd name="connsiteY14" fmla="*/ 260890 h 1503485"/>
                <a:gd name="connsiteX15" fmla="*/ 278321 w 2706760"/>
                <a:gd name="connsiteY15" fmla="*/ 309747 h 1503485"/>
                <a:gd name="connsiteX16" fmla="*/ 327449 w 2706760"/>
                <a:gd name="connsiteY16" fmla="*/ 493954 h 1503485"/>
                <a:gd name="connsiteX17" fmla="*/ 488585 w 2706760"/>
                <a:gd name="connsiteY17" fmla="*/ 790621 h 1503485"/>
                <a:gd name="connsiteX18" fmla="*/ 618778 w 2706760"/>
                <a:gd name="connsiteY18" fmla="*/ 932395 h 1503485"/>
                <a:gd name="connsiteX19" fmla="*/ 644835 w 2706760"/>
                <a:gd name="connsiteY19" fmla="*/ 951667 h 1503485"/>
                <a:gd name="connsiteX20" fmla="*/ 758109 w 2706760"/>
                <a:gd name="connsiteY20" fmla="*/ 1039065 h 1503485"/>
                <a:gd name="connsiteX21" fmla="*/ 550650 w 2706760"/>
                <a:gd name="connsiteY21" fmla="*/ 157206 h 1503485"/>
                <a:gd name="connsiteX22" fmla="*/ 545855 w 2706760"/>
                <a:gd name="connsiteY22" fmla="*/ 41398 h 1503485"/>
                <a:gd name="connsiteX23" fmla="*/ 549927 w 2706760"/>
                <a:gd name="connsiteY23" fmla="*/ 7470 h 1503485"/>
                <a:gd name="connsiteX24" fmla="*/ 576526 w 2706760"/>
                <a:gd name="connsiteY24" fmla="*/ 14618 h 1503485"/>
                <a:gd name="connsiteX25" fmla="*/ 616516 w 2706760"/>
                <a:gd name="connsiteY25" fmla="*/ 75598 h 1503485"/>
                <a:gd name="connsiteX26" fmla="*/ 1134937 w 2706760"/>
                <a:gd name="connsiteY26" fmla="*/ 420488 h 1503485"/>
                <a:gd name="connsiteX27" fmla="*/ 1398672 w 2706760"/>
                <a:gd name="connsiteY27" fmla="*/ 446817 h 1503485"/>
                <a:gd name="connsiteX28" fmla="*/ 1891218 w 2706760"/>
                <a:gd name="connsiteY28" fmla="*/ 272562 h 1503485"/>
                <a:gd name="connsiteX29" fmla="*/ 2084834 w 2706760"/>
                <a:gd name="connsiteY29" fmla="*/ 83469 h 1503485"/>
                <a:gd name="connsiteX30" fmla="*/ 2118310 w 2706760"/>
                <a:gd name="connsiteY30" fmla="*/ 30994 h 1503485"/>
                <a:gd name="connsiteX31" fmla="*/ 2156490 w 2706760"/>
                <a:gd name="connsiteY31" fmla="*/ 10184 h 1503485"/>
                <a:gd name="connsiteX32" fmla="*/ 2159204 w 2706760"/>
                <a:gd name="connsiteY32" fmla="*/ 36965 h 1503485"/>
                <a:gd name="connsiteX33" fmla="*/ 2159295 w 2706760"/>
                <a:gd name="connsiteY33" fmla="*/ 74060 h 1503485"/>
                <a:gd name="connsiteX34" fmla="*/ 2159295 w 2706760"/>
                <a:gd name="connsiteY34" fmla="*/ 129159 h 1503485"/>
                <a:gd name="connsiteX35" fmla="*/ 1946679 w 2706760"/>
                <a:gd name="connsiteY35" fmla="*/ 1040604 h 1503485"/>
                <a:gd name="connsiteX36" fmla="*/ 2331288 w 2706760"/>
                <a:gd name="connsiteY36" fmla="*/ 606414 h 1503485"/>
                <a:gd name="connsiteX37" fmla="*/ 2381682 w 2706760"/>
                <a:gd name="connsiteY37" fmla="*/ 489792 h 1503485"/>
                <a:gd name="connsiteX38" fmla="*/ 2427191 w 2706760"/>
                <a:gd name="connsiteY38" fmla="*/ 312642 h 1503485"/>
                <a:gd name="connsiteX39" fmla="*/ 2427824 w 2706760"/>
                <a:gd name="connsiteY39" fmla="*/ 307214 h 1503485"/>
                <a:gd name="connsiteX40" fmla="*/ 2481024 w 2706760"/>
                <a:gd name="connsiteY40" fmla="*/ 261162 h 1503485"/>
                <a:gd name="connsiteX41" fmla="*/ 2621440 w 2706760"/>
                <a:gd name="connsiteY41" fmla="*/ 259714 h 1503485"/>
                <a:gd name="connsiteX42" fmla="*/ 2678078 w 2706760"/>
                <a:gd name="connsiteY42" fmla="*/ 261976 h 1503485"/>
                <a:gd name="connsiteX43" fmla="*/ 2706125 w 2706760"/>
                <a:gd name="connsiteY43" fmla="*/ 294366 h 1503485"/>
                <a:gd name="connsiteX44" fmla="*/ 2655369 w 2706760"/>
                <a:gd name="connsiteY44" fmla="*/ 529510 h 1503485"/>
                <a:gd name="connsiteX45" fmla="*/ 2631936 w 2706760"/>
                <a:gd name="connsiteY45" fmla="*/ 598996 h 1503485"/>
                <a:gd name="connsiteX46" fmla="*/ 2615560 w 2706760"/>
                <a:gd name="connsiteY46" fmla="*/ 623152 h 1503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706760" h="1503485">
                  <a:moveTo>
                    <a:pt x="2615560" y="623152"/>
                  </a:moveTo>
                  <a:cubicBezTo>
                    <a:pt x="2589413" y="682594"/>
                    <a:pt x="2563537" y="742126"/>
                    <a:pt x="2532685" y="799307"/>
                  </a:cubicBezTo>
                  <a:cubicBezTo>
                    <a:pt x="2486543" y="887158"/>
                    <a:pt x="2429001" y="966595"/>
                    <a:pt x="2362230" y="1040241"/>
                  </a:cubicBezTo>
                  <a:cubicBezTo>
                    <a:pt x="2217742" y="1199749"/>
                    <a:pt x="2044572" y="1316733"/>
                    <a:pt x="1845075" y="1395446"/>
                  </a:cubicBezTo>
                  <a:cubicBezTo>
                    <a:pt x="1740124" y="1436793"/>
                    <a:pt x="1631012" y="1463031"/>
                    <a:pt x="1519094" y="1477778"/>
                  </a:cubicBezTo>
                  <a:cubicBezTo>
                    <a:pt x="1476933" y="1483388"/>
                    <a:pt x="1436491" y="1496688"/>
                    <a:pt x="1393786" y="1501211"/>
                  </a:cubicBezTo>
                  <a:cubicBezTo>
                    <a:pt x="1349635" y="1505916"/>
                    <a:pt x="1306478" y="1503292"/>
                    <a:pt x="1264498" y="1493611"/>
                  </a:cubicBezTo>
                  <a:cubicBezTo>
                    <a:pt x="1181532" y="1474431"/>
                    <a:pt x="1096576" y="1465745"/>
                    <a:pt x="1014063" y="1444303"/>
                  </a:cubicBezTo>
                  <a:cubicBezTo>
                    <a:pt x="811490" y="1391646"/>
                    <a:pt x="630540" y="1297824"/>
                    <a:pt x="471033" y="1162564"/>
                  </a:cubicBezTo>
                  <a:cubicBezTo>
                    <a:pt x="333149" y="1045670"/>
                    <a:pt x="223041" y="906429"/>
                    <a:pt x="139623" y="746288"/>
                  </a:cubicBezTo>
                  <a:cubicBezTo>
                    <a:pt x="103162" y="676261"/>
                    <a:pt x="74209" y="602886"/>
                    <a:pt x="50415" y="527520"/>
                  </a:cubicBezTo>
                  <a:cubicBezTo>
                    <a:pt x="27434" y="451611"/>
                    <a:pt x="9248" y="374618"/>
                    <a:pt x="834" y="295542"/>
                  </a:cubicBezTo>
                  <a:cubicBezTo>
                    <a:pt x="-2242" y="266771"/>
                    <a:pt x="2191" y="262700"/>
                    <a:pt x="31143" y="261524"/>
                  </a:cubicBezTo>
                  <a:cubicBezTo>
                    <a:pt x="50053" y="260710"/>
                    <a:pt x="68962" y="262609"/>
                    <a:pt x="87781" y="260981"/>
                  </a:cubicBezTo>
                  <a:cubicBezTo>
                    <a:pt x="133109" y="260710"/>
                    <a:pt x="178437" y="260710"/>
                    <a:pt x="223674" y="260890"/>
                  </a:cubicBezTo>
                  <a:cubicBezTo>
                    <a:pt x="267645" y="261071"/>
                    <a:pt x="271626" y="264691"/>
                    <a:pt x="278321" y="309747"/>
                  </a:cubicBezTo>
                  <a:cubicBezTo>
                    <a:pt x="287730" y="372989"/>
                    <a:pt x="303835" y="434512"/>
                    <a:pt x="327449" y="493954"/>
                  </a:cubicBezTo>
                  <a:cubicBezTo>
                    <a:pt x="361648" y="603429"/>
                    <a:pt x="420909" y="699241"/>
                    <a:pt x="488585" y="790621"/>
                  </a:cubicBezTo>
                  <a:cubicBezTo>
                    <a:pt x="527037" y="842463"/>
                    <a:pt x="573179" y="887158"/>
                    <a:pt x="618778" y="932395"/>
                  </a:cubicBezTo>
                  <a:cubicBezTo>
                    <a:pt x="626559" y="940086"/>
                    <a:pt x="634973" y="946781"/>
                    <a:pt x="644835" y="951667"/>
                  </a:cubicBezTo>
                  <a:cubicBezTo>
                    <a:pt x="678220" y="985142"/>
                    <a:pt x="718481" y="1009661"/>
                    <a:pt x="758109" y="1039065"/>
                  </a:cubicBezTo>
                  <a:cubicBezTo>
                    <a:pt x="621221" y="759589"/>
                    <a:pt x="557707" y="465002"/>
                    <a:pt x="550650" y="157206"/>
                  </a:cubicBezTo>
                  <a:cubicBezTo>
                    <a:pt x="544227" y="118754"/>
                    <a:pt x="543322" y="80121"/>
                    <a:pt x="545855" y="41398"/>
                  </a:cubicBezTo>
                  <a:cubicBezTo>
                    <a:pt x="548479" y="30270"/>
                    <a:pt x="548751" y="18779"/>
                    <a:pt x="549927" y="7470"/>
                  </a:cubicBezTo>
                  <a:cubicBezTo>
                    <a:pt x="563769" y="-9630"/>
                    <a:pt x="570917" y="6927"/>
                    <a:pt x="576526" y="14618"/>
                  </a:cubicBezTo>
                  <a:cubicBezTo>
                    <a:pt x="590821" y="34251"/>
                    <a:pt x="601859" y="55965"/>
                    <a:pt x="616516" y="75598"/>
                  </a:cubicBezTo>
                  <a:cubicBezTo>
                    <a:pt x="748519" y="252114"/>
                    <a:pt x="921598" y="366475"/>
                    <a:pt x="1134937" y="420488"/>
                  </a:cubicBezTo>
                  <a:cubicBezTo>
                    <a:pt x="1221522" y="442383"/>
                    <a:pt x="1309735" y="452245"/>
                    <a:pt x="1398672" y="446817"/>
                  </a:cubicBezTo>
                  <a:cubicBezTo>
                    <a:pt x="1579169" y="435778"/>
                    <a:pt x="1744196" y="379322"/>
                    <a:pt x="1891218" y="272562"/>
                  </a:cubicBezTo>
                  <a:cubicBezTo>
                    <a:pt x="1965045" y="219000"/>
                    <a:pt x="2029916" y="156301"/>
                    <a:pt x="2084834" y="83469"/>
                  </a:cubicBezTo>
                  <a:cubicBezTo>
                    <a:pt x="2097410" y="66822"/>
                    <a:pt x="2107091" y="48365"/>
                    <a:pt x="2118310" y="30994"/>
                  </a:cubicBezTo>
                  <a:cubicBezTo>
                    <a:pt x="2125638" y="19594"/>
                    <a:pt x="2131338" y="-6553"/>
                    <a:pt x="2156490" y="10184"/>
                  </a:cubicBezTo>
                  <a:cubicBezTo>
                    <a:pt x="2159476" y="18870"/>
                    <a:pt x="2159114" y="27917"/>
                    <a:pt x="2159204" y="36965"/>
                  </a:cubicBezTo>
                  <a:cubicBezTo>
                    <a:pt x="2159838" y="49360"/>
                    <a:pt x="2159385" y="61665"/>
                    <a:pt x="2159295" y="74060"/>
                  </a:cubicBezTo>
                  <a:cubicBezTo>
                    <a:pt x="2159838" y="92426"/>
                    <a:pt x="2159566" y="110793"/>
                    <a:pt x="2159295" y="129159"/>
                  </a:cubicBezTo>
                  <a:cubicBezTo>
                    <a:pt x="2147714" y="445188"/>
                    <a:pt x="2092253" y="751174"/>
                    <a:pt x="1946679" y="1040604"/>
                  </a:cubicBezTo>
                  <a:cubicBezTo>
                    <a:pt x="2114962" y="927238"/>
                    <a:pt x="2244522" y="785735"/>
                    <a:pt x="2331288" y="606414"/>
                  </a:cubicBezTo>
                  <a:cubicBezTo>
                    <a:pt x="2352278" y="569319"/>
                    <a:pt x="2367025" y="529601"/>
                    <a:pt x="2381682" y="489792"/>
                  </a:cubicBezTo>
                  <a:cubicBezTo>
                    <a:pt x="2401858" y="431979"/>
                    <a:pt x="2418686" y="373351"/>
                    <a:pt x="2427191" y="312642"/>
                  </a:cubicBezTo>
                  <a:cubicBezTo>
                    <a:pt x="2427282" y="310833"/>
                    <a:pt x="2427462" y="309023"/>
                    <a:pt x="2427824" y="307214"/>
                  </a:cubicBezTo>
                  <a:cubicBezTo>
                    <a:pt x="2435515" y="262881"/>
                    <a:pt x="2437143" y="261524"/>
                    <a:pt x="2481024" y="261162"/>
                  </a:cubicBezTo>
                  <a:cubicBezTo>
                    <a:pt x="2527799" y="260800"/>
                    <a:pt x="2574665" y="262248"/>
                    <a:pt x="2621440" y="259714"/>
                  </a:cubicBezTo>
                  <a:cubicBezTo>
                    <a:pt x="2640169" y="263243"/>
                    <a:pt x="2659259" y="260710"/>
                    <a:pt x="2678078" y="261976"/>
                  </a:cubicBezTo>
                  <a:cubicBezTo>
                    <a:pt x="2702416" y="263605"/>
                    <a:pt x="2709021" y="270571"/>
                    <a:pt x="2706125" y="294366"/>
                  </a:cubicBezTo>
                  <a:cubicBezTo>
                    <a:pt x="2696263" y="374256"/>
                    <a:pt x="2679887" y="452788"/>
                    <a:pt x="2655369" y="529510"/>
                  </a:cubicBezTo>
                  <a:cubicBezTo>
                    <a:pt x="2647497" y="552672"/>
                    <a:pt x="2639445" y="575743"/>
                    <a:pt x="2631936" y="598996"/>
                  </a:cubicBezTo>
                  <a:cubicBezTo>
                    <a:pt x="2628859" y="608586"/>
                    <a:pt x="2623612" y="616728"/>
                    <a:pt x="2615560" y="623152"/>
                  </a:cubicBezTo>
                  <a:close/>
                </a:path>
              </a:pathLst>
            </a:custGeom>
            <a:solidFill>
              <a:schemeClr val="accent3"/>
            </a:solidFill>
            <a:ln w="90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48">
            <a:extLst>
              <a:ext uri="{FF2B5EF4-FFF2-40B4-BE49-F238E27FC236}">
                <a16:creationId xmlns:a16="http://schemas.microsoft.com/office/drawing/2014/main" id="{3F6EF205-6D39-42B9-82B2-A84FCDE25CE4}"/>
              </a:ext>
            </a:extLst>
          </p:cNvPr>
          <p:cNvGrpSpPr/>
          <p:nvPr/>
        </p:nvGrpSpPr>
        <p:grpSpPr>
          <a:xfrm>
            <a:off x="465826" y="1834143"/>
            <a:ext cx="2898871" cy="2346748"/>
            <a:chOff x="2381856" y="4184641"/>
            <a:chExt cx="1097612" cy="234674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5C0325-72B5-4C98-811F-CF5A91083ED4}"/>
                </a:ext>
              </a:extLst>
            </p:cNvPr>
            <p:cNvSpPr txBox="1"/>
            <p:nvPr/>
          </p:nvSpPr>
          <p:spPr>
            <a:xfrm>
              <a:off x="2381856" y="4715507"/>
              <a:ext cx="109674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Client operate </a:t>
              </a:r>
              <a:r>
                <a:rPr lang="en-US" altLang="ko-KR" sz="1600">
                  <a:solidFill>
                    <a:srgbClr val="FF0000"/>
                  </a:solidFill>
                  <a:latin typeface="+mj-lt"/>
                  <a:cs typeface="Arial" pitchFamily="34" charset="0"/>
                </a:rPr>
                <a:t>independently.</a:t>
              </a:r>
            </a:p>
            <a:p>
              <a:pPr algn="r"/>
              <a:endParaRPr lang="en-US" altLang="ko-KR" sz="1600">
                <a:solidFill>
                  <a:srgbClr val="FF0000"/>
                </a:solidFill>
                <a:latin typeface="+mj-lt"/>
                <a:cs typeface="Arial" pitchFamily="34" charset="0"/>
              </a:endParaRPr>
            </a:p>
            <a:p>
              <a:pPr algn="r"/>
              <a:r>
                <a:rPr lang="en-US" altLang="ko-KR" sz="1600">
                  <a:solidFill>
                    <a:srgbClr val="FF0000"/>
                  </a:solidFill>
                  <a:latin typeface="+mj-lt"/>
                  <a:cs typeface="Arial" pitchFamily="34" charset="0"/>
                </a:rPr>
                <a:t>Scalable </a:t>
              </a:r>
              <a:r>
                <a:rPr lang="en-US" altLang="ko-KR" sz="1600">
                  <a:latin typeface="+mj-lt"/>
                  <a:cs typeface="Arial" pitchFamily="34" charset="0"/>
                </a:rPr>
                <a:t>and</a:t>
              </a:r>
              <a:r>
                <a:rPr lang="en-US" altLang="ko-KR" sz="1600">
                  <a:solidFill>
                    <a:srgbClr val="FF0000"/>
                  </a:solidFill>
                  <a:latin typeface="+mj-lt"/>
                  <a:cs typeface="Arial" pitchFamily="34" charset="0"/>
                </a:rPr>
                <a:t> efficient.</a:t>
              </a:r>
            </a:p>
            <a:p>
              <a:pPr algn="r"/>
              <a:endParaRPr lang="en-US" altLang="ko-KR" sz="1600">
                <a:solidFill>
                  <a:srgbClr val="FF0000"/>
                </a:solidFill>
                <a:latin typeface="+mj-lt"/>
                <a:cs typeface="Arial" pitchFamily="34" charset="0"/>
              </a:endParaRPr>
            </a:p>
            <a:p>
              <a:pPr algn="r"/>
              <a:r>
                <a:rPr lang="en-US" sz="1600" i="0">
                  <a:solidFill>
                    <a:srgbClr val="FF0000"/>
                  </a:solidFill>
                  <a:effectLst/>
                  <a:latin typeface="+mj-lt"/>
                </a:rPr>
                <a:t>Simplified Maintenance.</a:t>
              </a:r>
            </a:p>
            <a:p>
              <a:pPr algn="r"/>
              <a:endPara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  <a:p>
              <a:pPr algn="r"/>
              <a:r>
                <a:rPr lang="en-US" altLang="ko-KR" sz="1600">
                  <a:solidFill>
                    <a:srgbClr val="FF0000"/>
                  </a:solidFill>
                  <a:latin typeface="+mj-lt"/>
                  <a:cs typeface="Arial" pitchFamily="34" charset="0"/>
                </a:rPr>
                <a:t>Back pressure</a:t>
              </a:r>
              <a:r>
                <a:rPr lang="en-US" altLang="ko-KR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Arial" pitchFamily="34" charset="0"/>
                </a:rPr>
                <a:t>.  </a:t>
              </a:r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CE018D-E4AA-43D3-80D5-E193BADE839F}"/>
                </a:ext>
              </a:extLst>
            </p:cNvPr>
            <p:cNvSpPr txBox="1"/>
            <p:nvPr/>
          </p:nvSpPr>
          <p:spPr>
            <a:xfrm>
              <a:off x="2551704" y="4184641"/>
              <a:ext cx="927764" cy="38951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Publish/Subcribe protocol</a:t>
              </a:r>
              <a:endParaRPr lang="ko-KR" alt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51">
            <a:extLst>
              <a:ext uri="{FF2B5EF4-FFF2-40B4-BE49-F238E27FC236}">
                <a16:creationId xmlns:a16="http://schemas.microsoft.com/office/drawing/2014/main" id="{2605D470-5015-4CCC-B138-D4D91312875F}"/>
              </a:ext>
            </a:extLst>
          </p:cNvPr>
          <p:cNvGrpSpPr/>
          <p:nvPr/>
        </p:nvGrpSpPr>
        <p:grpSpPr>
          <a:xfrm>
            <a:off x="914403" y="4282216"/>
            <a:ext cx="2448002" cy="1206669"/>
            <a:chOff x="2551704" y="4184641"/>
            <a:chExt cx="926898" cy="120666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34B4DD-CA50-4DD7-88AC-244A9C06335D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Replicate broker for storage</a:t>
              </a:r>
            </a:p>
            <a:p>
              <a:pPr algn="r"/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algn="r"/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Replicate partition 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09293EE-6765-42D9-99D3-01436931E5D6}"/>
                </a:ext>
              </a:extLst>
            </p:cNvPr>
            <p:cNvSpPr txBox="1"/>
            <p:nvPr/>
          </p:nvSpPr>
          <p:spPr>
            <a:xfrm>
              <a:off x="2551704" y="4184641"/>
              <a:ext cx="926897" cy="38951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Scalability</a:t>
              </a:r>
              <a:endParaRPr lang="ko-KR" alt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54">
            <a:extLst>
              <a:ext uri="{FF2B5EF4-FFF2-40B4-BE49-F238E27FC236}">
                <a16:creationId xmlns:a16="http://schemas.microsoft.com/office/drawing/2014/main" id="{2CA2E5AE-0EA3-4991-A6E6-BE4016930C07}"/>
              </a:ext>
            </a:extLst>
          </p:cNvPr>
          <p:cNvGrpSpPr/>
          <p:nvPr/>
        </p:nvGrpSpPr>
        <p:grpSpPr>
          <a:xfrm>
            <a:off x="8806291" y="1834143"/>
            <a:ext cx="2448003" cy="2314664"/>
            <a:chOff x="2551704" y="4184641"/>
            <a:chExt cx="935720" cy="2314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3539A5-EA33-48AD-B802-492EE9F8E78F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Kraft mode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Kafka Stream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KSQL DB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Kafka connect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Schema Registry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ECCEA8-FA89-4917-B533-E3F55B2428C6}"/>
                </a:ext>
              </a:extLst>
            </p:cNvPr>
            <p:cNvSpPr txBox="1"/>
            <p:nvPr/>
          </p:nvSpPr>
          <p:spPr>
            <a:xfrm>
              <a:off x="2551705" y="4184641"/>
              <a:ext cx="935719" cy="3895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Kafka ecosystem</a:t>
              </a:r>
              <a:endParaRPr lang="ko-KR" alt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4" name="Group 57">
            <a:extLst>
              <a:ext uri="{FF2B5EF4-FFF2-40B4-BE49-F238E27FC236}">
                <a16:creationId xmlns:a16="http://schemas.microsoft.com/office/drawing/2014/main" id="{65D633F6-6088-474C-A3E8-00A53E1CBAEF}"/>
              </a:ext>
            </a:extLst>
          </p:cNvPr>
          <p:cNvGrpSpPr/>
          <p:nvPr/>
        </p:nvGrpSpPr>
        <p:grpSpPr>
          <a:xfrm>
            <a:off x="8806291" y="4282216"/>
            <a:ext cx="2448003" cy="1576001"/>
            <a:chOff x="2551704" y="4184641"/>
            <a:chExt cx="935720" cy="15760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0FBC6B-A201-4FFE-8320-51CBA6EDEEA0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vi-VN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EOS đảm bảo các message được xử lý duy nhất 1 lần bởi consumer group</a:t>
              </a: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.</a:t>
              </a:r>
            </a:p>
            <a:p>
              <a:endPara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Trasactional Producer/Consumer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2C530E-FDF1-4DCA-B911-D422E64BA935}"/>
                </a:ext>
              </a:extLst>
            </p:cNvPr>
            <p:cNvSpPr txBox="1"/>
            <p:nvPr/>
          </p:nvSpPr>
          <p:spPr>
            <a:xfrm>
              <a:off x="2551705" y="4184641"/>
              <a:ext cx="935719" cy="3895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Exactly Once Semantics</a:t>
              </a:r>
              <a:endParaRPr lang="ko-KR" altLang="en-US" sz="1200" b="1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7" name="Rectangle 30">
            <a:extLst>
              <a:ext uri="{FF2B5EF4-FFF2-40B4-BE49-F238E27FC236}">
                <a16:creationId xmlns:a16="http://schemas.microsoft.com/office/drawing/2014/main" id="{B63B5018-A405-40DC-BCA1-5D60628D6F2C}"/>
              </a:ext>
            </a:extLst>
          </p:cNvPr>
          <p:cNvSpPr/>
          <p:nvPr/>
        </p:nvSpPr>
        <p:spPr>
          <a:xfrm>
            <a:off x="3923257" y="3828206"/>
            <a:ext cx="342782" cy="34178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FBB442CA-5435-408F-A5B4-DCBC7858D29C}"/>
              </a:ext>
            </a:extLst>
          </p:cNvPr>
          <p:cNvSpPr/>
          <p:nvPr/>
        </p:nvSpPr>
        <p:spPr>
          <a:xfrm flipH="1">
            <a:off x="5884370" y="1883281"/>
            <a:ext cx="423259" cy="34916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Rounded Rectangle 27">
            <a:extLst>
              <a:ext uri="{FF2B5EF4-FFF2-40B4-BE49-F238E27FC236}">
                <a16:creationId xmlns:a16="http://schemas.microsoft.com/office/drawing/2014/main" id="{8033D745-B893-4F44-99EA-2E302DBF24EF}"/>
              </a:ext>
            </a:extLst>
          </p:cNvPr>
          <p:cNvSpPr/>
          <p:nvPr/>
        </p:nvSpPr>
        <p:spPr>
          <a:xfrm>
            <a:off x="7932353" y="3882456"/>
            <a:ext cx="374322" cy="287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0A0231AB-E5B6-4DE2-9458-5C776377F0B7}"/>
              </a:ext>
            </a:extLst>
          </p:cNvPr>
          <p:cNvSpPr>
            <a:spLocks noChangeAspect="1"/>
          </p:cNvSpPr>
          <p:nvPr/>
        </p:nvSpPr>
        <p:spPr>
          <a:xfrm>
            <a:off x="5894936" y="5812278"/>
            <a:ext cx="412693" cy="4161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74" name="Picture 2" descr="Kafka: The Basics. At Vendavo, data ...">
            <a:extLst>
              <a:ext uri="{FF2B5EF4-FFF2-40B4-BE49-F238E27FC236}">
                <a16:creationId xmlns:a16="http://schemas.microsoft.com/office/drawing/2014/main" id="{B72CAFCC-4540-CBE9-9F75-2B53CD14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294" y="3484202"/>
            <a:ext cx="2061665" cy="108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7B74C9-C476-744F-F1ED-F615F3E683B0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/>
              <a:t>Change Data Capture (CDC)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054281-D37A-D45F-5A04-AEE303859756}"/>
              </a:ext>
            </a:extLst>
          </p:cNvPr>
          <p:cNvGrpSpPr/>
          <p:nvPr/>
        </p:nvGrpSpPr>
        <p:grpSpPr>
          <a:xfrm>
            <a:off x="577464" y="2191362"/>
            <a:ext cx="11256739" cy="830997"/>
            <a:chOff x="3578340" y="1408813"/>
            <a:chExt cx="11256739" cy="830997"/>
          </a:xfrm>
        </p:grpSpPr>
        <p:pic>
          <p:nvPicPr>
            <p:cNvPr id="4" name="Picture 3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4B2C9911-BED2-D00F-FB36-2D2132C8C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340" y="1579814"/>
              <a:ext cx="608866" cy="48899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7D2DD5-6827-03C2-EA3B-5ADCA3541E4E}"/>
                </a:ext>
              </a:extLst>
            </p:cNvPr>
            <p:cNvSpPr txBox="1"/>
            <p:nvPr/>
          </p:nvSpPr>
          <p:spPr>
            <a:xfrm>
              <a:off x="4365349" y="1408813"/>
              <a:ext cx="104697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A technique used to track and capture changes in database (such as CRUD record/table/schema/user, …)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13CEB-1050-78EF-8B36-9714DF340532}"/>
              </a:ext>
            </a:extLst>
          </p:cNvPr>
          <p:cNvGrpSpPr/>
          <p:nvPr/>
        </p:nvGrpSpPr>
        <p:grpSpPr>
          <a:xfrm>
            <a:off x="577464" y="4006642"/>
            <a:ext cx="11256739" cy="830997"/>
            <a:chOff x="3578340" y="1408813"/>
            <a:chExt cx="11256739" cy="830997"/>
          </a:xfrm>
        </p:grpSpPr>
        <p:pic>
          <p:nvPicPr>
            <p:cNvPr id="7" name="Picture 6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6147D71D-97E4-D7E3-9E5F-DC9AEE126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340" y="1579814"/>
              <a:ext cx="608866" cy="4889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1A4591-B8B7-001C-42FF-971E856C6335}"/>
                </a:ext>
              </a:extLst>
            </p:cNvPr>
            <p:cNvSpPr txBox="1"/>
            <p:nvPr/>
          </p:nvSpPr>
          <p:spPr>
            <a:xfrm>
              <a:off x="4365349" y="1408813"/>
              <a:ext cx="104697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CDC is a key component for modern streaming architectures, especially when building real-time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222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2AAB1-5222-9DB8-E354-F84183EDF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BCB70D-B4B1-0615-E1E2-261FAFE61002}"/>
              </a:ext>
            </a:extLst>
          </p:cNvPr>
          <p:cNvSpPr txBox="1">
            <a:spLocks/>
          </p:cNvSpPr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/>
              <a:t>Change Data Capture (CDC)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2A73D39-500A-5CA5-4D5D-B714EB4A2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099628"/>
              </p:ext>
            </p:extLst>
          </p:nvPr>
        </p:nvGraphicFramePr>
        <p:xfrm>
          <a:off x="1203568" y="1332486"/>
          <a:ext cx="9523097" cy="4456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5F996356-0B14-B393-CFFB-444ED04FCD6F}"/>
              </a:ext>
            </a:extLst>
          </p:cNvPr>
          <p:cNvGrpSpPr/>
          <p:nvPr/>
        </p:nvGrpSpPr>
        <p:grpSpPr>
          <a:xfrm>
            <a:off x="393867" y="5887122"/>
            <a:ext cx="11186401" cy="646331"/>
            <a:chOff x="3648678" y="1408813"/>
            <a:chExt cx="11186401" cy="646331"/>
          </a:xfrm>
        </p:grpSpPr>
        <p:pic>
          <p:nvPicPr>
            <p:cNvPr id="11" name="Picture 10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E212AFF8-D94C-19F6-877C-89659DAF4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678" y="1487480"/>
              <a:ext cx="608866" cy="4889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4110BC-C1FA-7399-2108-CF7996792B6B}"/>
                </a:ext>
              </a:extLst>
            </p:cNvPr>
            <p:cNvSpPr txBox="1"/>
            <p:nvPr/>
          </p:nvSpPr>
          <p:spPr>
            <a:xfrm>
              <a:off x="4365349" y="1408813"/>
              <a:ext cx="104697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>
                  <a:solidFill>
                    <a:srgbClr val="00B050"/>
                  </a:solidFill>
                </a:rPr>
                <a:t>This project use Log-based CDC – Debezium, which is a connector in kafka connect to CDC source Database to Kafka broker.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213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Redis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EE5DA-4900-4056-8BFF-BA9E80A16B83}"/>
              </a:ext>
            </a:extLst>
          </p:cNvPr>
          <p:cNvSpPr txBox="1"/>
          <p:nvPr/>
        </p:nvSpPr>
        <p:spPr>
          <a:xfrm>
            <a:off x="8404605" y="3093729"/>
            <a:ext cx="2911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801A7209-5906-4DDF-AD5A-0236A0DEEB14}"/>
              </a:ext>
            </a:extLst>
          </p:cNvPr>
          <p:cNvGrpSpPr/>
          <p:nvPr/>
        </p:nvGrpSpPr>
        <p:grpSpPr>
          <a:xfrm>
            <a:off x="1387046" y="5055526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3F884E-A059-46B2-83EC-9A60D386388A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Persistence Options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9BBB6B-8401-4AEA-ADDE-5E7A114F58B3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Redis offers persistence features that allow data to be stored on disk for durability.  RDB, AOF features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4B99E58C-ADCD-4B3F-A799-EAE4F6C84F1C}"/>
              </a:ext>
            </a:extLst>
          </p:cNvPr>
          <p:cNvGrpSpPr/>
          <p:nvPr/>
        </p:nvGrpSpPr>
        <p:grpSpPr>
          <a:xfrm>
            <a:off x="7856182" y="1704192"/>
            <a:ext cx="2911650" cy="1143702"/>
            <a:chOff x="6310076" y="1490145"/>
            <a:chExt cx="2175465" cy="11437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F89D88-D15B-4D66-868F-9F1B4BCDE558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Pub/Sub Message System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AA7EFF-4367-4151-8B12-2D775F24D402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>
                  <a:solidFill>
                    <a:srgbClr val="0D0D0D"/>
                  </a:solidFill>
                  <a:effectLst/>
                  <a:latin typeface="ui-sans-serif"/>
                </a:rPr>
                <a:t>Redis provides a </a:t>
              </a:r>
              <a:r>
                <a:rPr lang="en-US" sz="1200" b="1" i="0">
                  <a:solidFill>
                    <a:srgbClr val="0D0D0D"/>
                  </a:solidFill>
                  <a:effectLst/>
                  <a:latin typeface="ui-sans-serif"/>
                </a:rPr>
                <a:t>publish/subscribe (Pub/Sub)</a:t>
              </a:r>
              <a:r>
                <a:rPr lang="en-US" sz="1200" b="0" i="0">
                  <a:solidFill>
                    <a:srgbClr val="0D0D0D"/>
                  </a:solidFill>
                  <a:effectLst/>
                  <a:latin typeface="ui-sans-serif"/>
                </a:rPr>
                <a:t> messaging paradigm that allows clients to send and receive messages in real time.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DBA67AE0-40C4-4F84-8D97-94ADBF713903}"/>
              </a:ext>
            </a:extLst>
          </p:cNvPr>
          <p:cNvGrpSpPr/>
          <p:nvPr/>
        </p:nvGrpSpPr>
        <p:grpSpPr>
          <a:xfrm>
            <a:off x="7955960" y="5076484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8D40F0-FDF2-4572-9E43-F3D1873BE4CA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Redis on flash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78F5C9-81FF-4445-AF95-8C2080AF891B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Enterprise feature. Redis computes to only store frequently used values ​​on ram to minimize memory overflow</a:t>
              </a: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08947517-0540-4E63-BDE9-EB00B3177B37}"/>
              </a:ext>
            </a:extLst>
          </p:cNvPr>
          <p:cNvGrpSpPr/>
          <p:nvPr/>
        </p:nvGrpSpPr>
        <p:grpSpPr>
          <a:xfrm>
            <a:off x="785212" y="1550304"/>
            <a:ext cx="3707708" cy="959036"/>
            <a:chOff x="85719" y="1484784"/>
            <a:chExt cx="2770246" cy="959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1514E24-0670-4443-8D00-FE66423DF89C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High performance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C20EE1-D242-44C7-879A-D5A50EFE5D77}"/>
                </a:ext>
              </a:extLst>
            </p:cNvPr>
            <p:cNvSpPr txBox="1"/>
            <p:nvPr/>
          </p:nvSpPr>
          <p:spPr>
            <a:xfrm>
              <a:off x="85719" y="1797489"/>
              <a:ext cx="2770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Begin as a in-memory database, redis now develop as a fully fledged primary database. It’s can persisting data on disk and ram.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85F09EAF-815E-46F1-A1BA-21FBE7D8A336}"/>
              </a:ext>
            </a:extLst>
          </p:cNvPr>
          <p:cNvGrpSpPr/>
          <p:nvPr/>
        </p:nvGrpSpPr>
        <p:grpSpPr>
          <a:xfrm>
            <a:off x="8573542" y="3435094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C64ACC-4F39-4441-BE58-23A108BBB7A3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Replication and High Avaibility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155676-DA35-4262-988A-5001CD9BBD86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Block Arc 10">
            <a:extLst>
              <a:ext uri="{FF2B5EF4-FFF2-40B4-BE49-F238E27FC236}">
                <a16:creationId xmlns:a16="http://schemas.microsoft.com/office/drawing/2014/main" id="{31DC4D26-A8A7-498C-8513-22730A88C9E7}"/>
              </a:ext>
            </a:extLst>
          </p:cNvPr>
          <p:cNvSpPr/>
          <p:nvPr/>
        </p:nvSpPr>
        <p:spPr>
          <a:xfrm>
            <a:off x="7326446" y="4340595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E834125A-1B77-4C4D-A414-69A75D694823}"/>
              </a:ext>
            </a:extLst>
          </p:cNvPr>
          <p:cNvSpPr>
            <a:spLocks noChangeAspect="1"/>
          </p:cNvSpPr>
          <p:nvPr/>
        </p:nvSpPr>
        <p:spPr>
          <a:xfrm rot="9900000">
            <a:off x="7343476" y="3173964"/>
            <a:ext cx="459464" cy="3902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7" name="Oval 61">
            <a:extLst>
              <a:ext uri="{FF2B5EF4-FFF2-40B4-BE49-F238E27FC236}">
                <a16:creationId xmlns:a16="http://schemas.microsoft.com/office/drawing/2014/main" id="{302B94E9-8208-40B0-B07D-C1E185CFBAAA}"/>
              </a:ext>
            </a:extLst>
          </p:cNvPr>
          <p:cNvSpPr/>
          <p:nvPr/>
        </p:nvSpPr>
        <p:spPr>
          <a:xfrm>
            <a:off x="4983016" y="2801630"/>
            <a:ext cx="2225967" cy="222596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Group 3">
            <a:extLst>
              <a:ext uri="{FF2B5EF4-FFF2-40B4-BE49-F238E27FC236}">
                <a16:creationId xmlns:a16="http://schemas.microsoft.com/office/drawing/2014/main" id="{2CAF29E0-F6B9-408A-8A13-7397F0BF986B}"/>
              </a:ext>
            </a:extLst>
          </p:cNvPr>
          <p:cNvGrpSpPr/>
          <p:nvPr/>
        </p:nvGrpSpPr>
        <p:grpSpPr>
          <a:xfrm>
            <a:off x="669131" y="3312182"/>
            <a:ext cx="2911651" cy="959038"/>
            <a:chOff x="-2604" y="3201033"/>
            <a:chExt cx="2175465" cy="95903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4AC4F3-0690-4319-ACD7-90EF039C4394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structure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61B4E3D-181B-40E2-811D-0CD7171CD6B9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Support many data structure such as String, Lists, Sets, Sorted Sets, Hashs,  …</a:t>
              </a:r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100" name="Picture 4" descr="What is Redis?">
            <a:extLst>
              <a:ext uri="{FF2B5EF4-FFF2-40B4-BE49-F238E27FC236}">
                <a16:creationId xmlns:a16="http://schemas.microsoft.com/office/drawing/2014/main" id="{473CF669-242C-FB2E-15D2-F5990A0F6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t="24596" r="24435" b="23472"/>
          <a:stretch/>
        </p:blipFill>
        <p:spPr bwMode="auto">
          <a:xfrm>
            <a:off x="5444583" y="3213331"/>
            <a:ext cx="1343318" cy="13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FB344D7-1F55-0530-561D-45C3F2646B53}"/>
              </a:ext>
            </a:extLst>
          </p:cNvPr>
          <p:cNvGrpSpPr/>
          <p:nvPr/>
        </p:nvGrpSpPr>
        <p:grpSpPr>
          <a:xfrm>
            <a:off x="4603206" y="1966021"/>
            <a:ext cx="1075283" cy="1075283"/>
            <a:chOff x="4933360" y="1894169"/>
            <a:chExt cx="1075283" cy="1075283"/>
          </a:xfrm>
        </p:grpSpPr>
        <p:sp>
          <p:nvSpPr>
            <p:cNvPr id="26" name="Oval 59">
              <a:extLst>
                <a:ext uri="{FF2B5EF4-FFF2-40B4-BE49-F238E27FC236}">
                  <a16:creationId xmlns:a16="http://schemas.microsoft.com/office/drawing/2014/main" id="{B992B259-6703-4586-8361-1933B23F8435}"/>
                </a:ext>
              </a:extLst>
            </p:cNvPr>
            <p:cNvSpPr/>
            <p:nvPr/>
          </p:nvSpPr>
          <p:spPr>
            <a:xfrm>
              <a:off x="4933360" y="1894169"/>
              <a:ext cx="1075283" cy="1075283"/>
            </a:xfrm>
            <a:prstGeom prst="ellipse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2" name="Picture 6" descr="Hiểu rõ hơn RAM là gì? Trái tim của mọi ...">
              <a:extLst>
                <a:ext uri="{FF2B5EF4-FFF2-40B4-BE49-F238E27FC236}">
                  <a16:creationId xmlns:a16="http://schemas.microsoft.com/office/drawing/2014/main" id="{C4E72C8E-D08A-5A16-64B5-AFFF8591B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9353" y="2188840"/>
              <a:ext cx="655676" cy="416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FDD8C8D-8595-408B-4C93-3167723CECA7}"/>
              </a:ext>
            </a:extLst>
          </p:cNvPr>
          <p:cNvGrpSpPr/>
          <p:nvPr/>
        </p:nvGrpSpPr>
        <p:grpSpPr>
          <a:xfrm>
            <a:off x="4531884" y="4735793"/>
            <a:ext cx="1075283" cy="1075283"/>
            <a:chOff x="4053214" y="3970097"/>
            <a:chExt cx="1075283" cy="1075283"/>
          </a:xfrm>
        </p:grpSpPr>
        <p:sp>
          <p:nvSpPr>
            <p:cNvPr id="34" name="Oval 59">
              <a:extLst>
                <a:ext uri="{FF2B5EF4-FFF2-40B4-BE49-F238E27FC236}">
                  <a16:creationId xmlns:a16="http://schemas.microsoft.com/office/drawing/2014/main" id="{0B401A22-0A5E-47AA-B527-78B8257BD4A1}"/>
                </a:ext>
              </a:extLst>
            </p:cNvPr>
            <p:cNvSpPr/>
            <p:nvPr/>
          </p:nvSpPr>
          <p:spPr>
            <a:xfrm>
              <a:off x="4053214" y="3970097"/>
              <a:ext cx="1075283" cy="1075283"/>
            </a:xfrm>
            <a:prstGeom prst="ellipse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6" name="Picture 10" descr="2TB SanDisk SSD Plus | Western Digital">
              <a:extLst>
                <a:ext uri="{FF2B5EF4-FFF2-40B4-BE49-F238E27FC236}">
                  <a16:creationId xmlns:a16="http://schemas.microsoft.com/office/drawing/2014/main" id="{E64B2F93-173D-9385-F049-04DAD49642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8917" y="4093851"/>
              <a:ext cx="764098" cy="764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3E8A19-D22B-E353-E817-BAEEB4F30DD9}"/>
              </a:ext>
            </a:extLst>
          </p:cNvPr>
          <p:cNvGrpSpPr/>
          <p:nvPr/>
        </p:nvGrpSpPr>
        <p:grpSpPr>
          <a:xfrm>
            <a:off x="7282328" y="3331255"/>
            <a:ext cx="1075283" cy="1075283"/>
            <a:chOff x="4933360" y="4830191"/>
            <a:chExt cx="1075283" cy="1075283"/>
          </a:xfrm>
        </p:grpSpPr>
        <p:sp>
          <p:nvSpPr>
            <p:cNvPr id="24" name="Oval 57">
              <a:extLst>
                <a:ext uri="{FF2B5EF4-FFF2-40B4-BE49-F238E27FC236}">
                  <a16:creationId xmlns:a16="http://schemas.microsoft.com/office/drawing/2014/main" id="{5C09C663-C696-4499-A836-BBE2EA02F578}"/>
                </a:ext>
              </a:extLst>
            </p:cNvPr>
            <p:cNvSpPr/>
            <p:nvPr/>
          </p:nvSpPr>
          <p:spPr>
            <a:xfrm>
              <a:off x="4933360" y="4830191"/>
              <a:ext cx="1075283" cy="1075283"/>
            </a:xfrm>
            <a:prstGeom prst="ellipse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10" descr="2TB SanDisk SSD Plus | Western Digital">
              <a:extLst>
                <a:ext uri="{FF2B5EF4-FFF2-40B4-BE49-F238E27FC236}">
                  <a16:creationId xmlns:a16="http://schemas.microsoft.com/office/drawing/2014/main" id="{C42B8D5C-3C80-51FA-F5F8-9681E6E6B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865" y="4857949"/>
              <a:ext cx="764098" cy="764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0" descr="2TB SanDisk SSD Plus | Western Digital">
              <a:extLst>
                <a:ext uri="{FF2B5EF4-FFF2-40B4-BE49-F238E27FC236}">
                  <a16:creationId xmlns:a16="http://schemas.microsoft.com/office/drawing/2014/main" id="{7A0E2C59-F4A0-6F19-AD34-C3F0360D5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4933" y="5114875"/>
              <a:ext cx="764098" cy="7640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B84BEB4-60A6-9AE9-48C4-A3ABC3C2AAE2}"/>
              </a:ext>
            </a:extLst>
          </p:cNvPr>
          <p:cNvGrpSpPr/>
          <p:nvPr/>
        </p:nvGrpSpPr>
        <p:grpSpPr>
          <a:xfrm>
            <a:off x="6659759" y="4735792"/>
            <a:ext cx="1075283" cy="1075283"/>
            <a:chOff x="6157514" y="4830191"/>
            <a:chExt cx="1075283" cy="1075283"/>
          </a:xfrm>
        </p:grpSpPr>
        <p:sp>
          <p:nvSpPr>
            <p:cNvPr id="23" name="Oval 56">
              <a:extLst>
                <a:ext uri="{FF2B5EF4-FFF2-40B4-BE49-F238E27FC236}">
                  <a16:creationId xmlns:a16="http://schemas.microsoft.com/office/drawing/2014/main" id="{AEAD4790-1A0C-401B-B364-A9D8AA1B39FF}"/>
                </a:ext>
              </a:extLst>
            </p:cNvPr>
            <p:cNvSpPr/>
            <p:nvPr/>
          </p:nvSpPr>
          <p:spPr>
            <a:xfrm>
              <a:off x="6157514" y="4830191"/>
              <a:ext cx="1075283" cy="1075283"/>
            </a:xfrm>
            <a:prstGeom prst="ellipse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8" name="Picture 12" descr="SÉT LÀ GÌ? CÁC DẠNG CHỐNG SÉT VÀ GIẢI ...">
              <a:extLst>
                <a:ext uri="{FF2B5EF4-FFF2-40B4-BE49-F238E27FC236}">
                  <a16:creationId xmlns:a16="http://schemas.microsoft.com/office/drawing/2014/main" id="{B5CB5D5D-9FC8-C98D-2095-FC2B1ABD9E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700" y="5206602"/>
              <a:ext cx="608910" cy="379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654AFB-1C49-6FC5-15F8-AD736EC7F9FA}"/>
              </a:ext>
            </a:extLst>
          </p:cNvPr>
          <p:cNvGrpSpPr/>
          <p:nvPr/>
        </p:nvGrpSpPr>
        <p:grpSpPr>
          <a:xfrm>
            <a:off x="6584832" y="2032810"/>
            <a:ext cx="1075283" cy="1075283"/>
            <a:chOff x="6157514" y="1894169"/>
            <a:chExt cx="1075283" cy="1075283"/>
          </a:xfrm>
        </p:grpSpPr>
        <p:sp>
          <p:nvSpPr>
            <p:cNvPr id="21" name="Oval 54">
              <a:extLst>
                <a:ext uri="{FF2B5EF4-FFF2-40B4-BE49-F238E27FC236}">
                  <a16:creationId xmlns:a16="http://schemas.microsoft.com/office/drawing/2014/main" id="{B8C78302-DD4A-490A-AC7D-6E1E402538EE}"/>
                </a:ext>
              </a:extLst>
            </p:cNvPr>
            <p:cNvSpPr/>
            <p:nvPr/>
          </p:nvSpPr>
          <p:spPr>
            <a:xfrm>
              <a:off x="6157514" y="1894169"/>
              <a:ext cx="1075283" cy="1075283"/>
            </a:xfrm>
            <a:prstGeom prst="ellipse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10" name="Picture 14" descr="Basic Message Pub/Sub | BifroMQ.io - Multi-tenancy MQTT Broker">
              <a:extLst>
                <a:ext uri="{FF2B5EF4-FFF2-40B4-BE49-F238E27FC236}">
                  <a16:creationId xmlns:a16="http://schemas.microsoft.com/office/drawing/2014/main" id="{9434E194-CF5D-C5DF-6546-32084D0FA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7224" y="2165361"/>
              <a:ext cx="735862" cy="39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AB55EE6-E3FB-F460-70C6-E4EA15BEEEEB}"/>
              </a:ext>
            </a:extLst>
          </p:cNvPr>
          <p:cNvGrpSpPr/>
          <p:nvPr/>
        </p:nvGrpSpPr>
        <p:grpSpPr>
          <a:xfrm>
            <a:off x="3839117" y="3338260"/>
            <a:ext cx="1075283" cy="1075283"/>
            <a:chOff x="3934348" y="3306639"/>
            <a:chExt cx="1075283" cy="1075283"/>
          </a:xfrm>
        </p:grpSpPr>
        <p:sp>
          <p:nvSpPr>
            <p:cNvPr id="25" name="Oval 58">
              <a:extLst>
                <a:ext uri="{FF2B5EF4-FFF2-40B4-BE49-F238E27FC236}">
                  <a16:creationId xmlns:a16="http://schemas.microsoft.com/office/drawing/2014/main" id="{244991B2-91DA-46DA-A04B-57E434DA3A42}"/>
                </a:ext>
              </a:extLst>
            </p:cNvPr>
            <p:cNvSpPr/>
            <p:nvPr/>
          </p:nvSpPr>
          <p:spPr>
            <a:xfrm>
              <a:off x="3934348" y="3306639"/>
              <a:ext cx="1075283" cy="1075283"/>
            </a:xfrm>
            <a:prstGeom prst="ellipse">
              <a:avLst/>
            </a:prstGeom>
            <a:solidFill>
              <a:schemeClr val="accent3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4" name="Picture 8" descr="Sodium Chloride Crystal Structure">
              <a:extLst>
                <a:ext uri="{FF2B5EF4-FFF2-40B4-BE49-F238E27FC236}">
                  <a16:creationId xmlns:a16="http://schemas.microsoft.com/office/drawing/2014/main" id="{CE02F7C2-F520-2AC7-2369-3BB681D04D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0" t="22050" r="30423" b="2737"/>
            <a:stretch/>
          </p:blipFill>
          <p:spPr bwMode="auto">
            <a:xfrm>
              <a:off x="4156428" y="3532798"/>
              <a:ext cx="583266" cy="527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AE9A6-8B62-38E8-6C03-E4D06B2FA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154843-B266-4F4A-6B6B-9A80320EF415}"/>
              </a:ext>
            </a:extLst>
          </p:cNvPr>
          <p:cNvSpPr txBox="1"/>
          <p:nvPr/>
        </p:nvSpPr>
        <p:spPr>
          <a:xfrm>
            <a:off x="1146306" y="3959526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>
                <a:solidFill>
                  <a:schemeClr val="accent1"/>
                </a:solidFill>
                <a:cs typeface="Arial" pitchFamily="34" charset="0"/>
              </a:rPr>
              <a:t>Solution</a:t>
            </a:r>
            <a:endParaRPr lang="ko-KR" altLang="en-US" sz="4800" b="1">
              <a:cs typeface="Arial" pitchFamily="34" charset="0"/>
            </a:endParaRPr>
          </a:p>
        </p:txBody>
      </p:sp>
      <p:pic>
        <p:nvPicPr>
          <p:cNvPr id="8" name="Picture Placeholder 7" descr="A light bulb with a puzzle piece on it&#10;&#10;Description automatically generated">
            <a:extLst>
              <a:ext uri="{FF2B5EF4-FFF2-40B4-BE49-F238E27FC236}">
                <a16:creationId xmlns:a16="http://schemas.microsoft.com/office/drawing/2014/main" id="{8B1F9D75-416A-4CCC-06AA-499B167D99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4" b="23474"/>
          <a:stretch>
            <a:fillRect/>
          </a:stretch>
        </p:blipFill>
        <p:spPr/>
      </p:pic>
      <p:pic>
        <p:nvPicPr>
          <p:cNvPr id="6" name="Picture Placeholder 5" descr="A cubes with different colored squares&#10;&#10;Description automatically generated">
            <a:extLst>
              <a:ext uri="{FF2B5EF4-FFF2-40B4-BE49-F238E27FC236}">
                <a16:creationId xmlns:a16="http://schemas.microsoft.com/office/drawing/2014/main" id="{0709F952-2293-756F-5508-8158B96D039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" b="97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729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1E2FE0-33E8-FBEE-1A27-23BDA47B4D6D}"/>
              </a:ext>
            </a:extLst>
          </p:cNvPr>
          <p:cNvGrpSpPr/>
          <p:nvPr/>
        </p:nvGrpSpPr>
        <p:grpSpPr>
          <a:xfrm>
            <a:off x="788479" y="2022097"/>
            <a:ext cx="10615042" cy="491955"/>
            <a:chOff x="3562709" y="1408814"/>
            <a:chExt cx="10615042" cy="491955"/>
          </a:xfrm>
        </p:grpSpPr>
        <p:pic>
          <p:nvPicPr>
            <p:cNvPr id="3" name="Picture 2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3343B08D-96BC-149F-668B-5830FEA99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709" y="1411773"/>
              <a:ext cx="608866" cy="48899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39EF235-4F33-2A33-F041-AE83002633F8}"/>
                </a:ext>
              </a:extLst>
            </p:cNvPr>
            <p:cNvSpPr txBox="1"/>
            <p:nvPr/>
          </p:nvSpPr>
          <p:spPr>
            <a:xfrm>
              <a:off x="4433977" y="1408814"/>
              <a:ext cx="9743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Use Kafka connect to support Debezium deployments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24A2314-5C84-83D4-B970-62D71DCD95A6}"/>
              </a:ext>
            </a:extLst>
          </p:cNvPr>
          <p:cNvGrpSpPr/>
          <p:nvPr/>
        </p:nvGrpSpPr>
        <p:grpSpPr>
          <a:xfrm>
            <a:off x="788479" y="3050467"/>
            <a:ext cx="10615042" cy="1200329"/>
            <a:chOff x="3562709" y="1408814"/>
            <a:chExt cx="10615042" cy="1200329"/>
          </a:xfrm>
        </p:grpSpPr>
        <p:pic>
          <p:nvPicPr>
            <p:cNvPr id="6" name="Picture 5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C4B2B58B-8175-CA94-0C94-4FA118DDF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709" y="1579814"/>
              <a:ext cx="608866" cy="48899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14AE6C-418B-B8BD-1EBD-72E09200B73A}"/>
                </a:ext>
              </a:extLst>
            </p:cNvPr>
            <p:cNvSpPr txBox="1"/>
            <p:nvPr/>
          </p:nvSpPr>
          <p:spPr>
            <a:xfrm>
              <a:off x="4433977" y="1408814"/>
              <a:ext cx="97437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>
                  <a:solidFill>
                    <a:srgbClr val="0D0D0D"/>
                  </a:solidFill>
                  <a:effectLst/>
                  <a:latin typeface="ui-sans-serif"/>
                </a:rPr>
                <a:t>Using Schema Registry to save the schema of messages. Use Avro format to makes the messages in Kafka lighter and ensures schema consistency within a topic.</a:t>
              </a:r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79EE3C7-A358-04EF-0F37-EECB32039A3D}"/>
              </a:ext>
            </a:extLst>
          </p:cNvPr>
          <p:cNvGrpSpPr/>
          <p:nvPr/>
        </p:nvGrpSpPr>
        <p:grpSpPr>
          <a:xfrm>
            <a:off x="787237" y="4573003"/>
            <a:ext cx="10615042" cy="488996"/>
            <a:chOff x="3562709" y="1408814"/>
            <a:chExt cx="10615042" cy="488996"/>
          </a:xfrm>
        </p:grpSpPr>
        <p:pic>
          <p:nvPicPr>
            <p:cNvPr id="9" name="Picture 8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0BB2C4EE-32F6-B384-5AF9-E210C5511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709" y="1408814"/>
              <a:ext cx="608866" cy="48899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67E805-20A4-4EA3-5503-E7A852FD83BF}"/>
                </a:ext>
              </a:extLst>
            </p:cNvPr>
            <p:cNvSpPr txBox="1"/>
            <p:nvPr/>
          </p:nvSpPr>
          <p:spPr>
            <a:xfrm>
              <a:off x="4433977" y="1408814"/>
              <a:ext cx="9743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>
                  <a:solidFill>
                    <a:srgbClr val="0D0D0D"/>
                  </a:solidFill>
                  <a:effectLst/>
                  <a:latin typeface="ui-sans-serif"/>
                </a:rPr>
                <a:t>Using confluent-kafka to take advantage of kafka confluent platform</a:t>
              </a:r>
              <a:endParaRPr lang="en-US" sz="24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B23462-7CDC-D3EA-7F79-D5F82DBEF76D}"/>
              </a:ext>
            </a:extLst>
          </p:cNvPr>
          <p:cNvGrpSpPr/>
          <p:nvPr/>
        </p:nvGrpSpPr>
        <p:grpSpPr>
          <a:xfrm>
            <a:off x="788479" y="5611354"/>
            <a:ext cx="10615042" cy="488996"/>
            <a:chOff x="3562709" y="1408814"/>
            <a:chExt cx="10615042" cy="488996"/>
          </a:xfrm>
        </p:grpSpPr>
        <p:pic>
          <p:nvPicPr>
            <p:cNvPr id="12" name="Picture 11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CC2D4FB2-7385-A1AD-E222-F8053DCC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709" y="1408814"/>
              <a:ext cx="608866" cy="4889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C5920D-7A3E-49A6-8C87-896B46DBEC5E}"/>
                </a:ext>
              </a:extLst>
            </p:cNvPr>
            <p:cNvSpPr txBox="1"/>
            <p:nvPr/>
          </p:nvSpPr>
          <p:spPr>
            <a:xfrm>
              <a:off x="4433977" y="1408814"/>
              <a:ext cx="9743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>
                  <a:solidFill>
                    <a:srgbClr val="0D0D0D"/>
                  </a:solidFill>
                  <a:effectLst/>
                  <a:latin typeface="ui-sans-serif"/>
                </a:rPr>
                <a:t>Using confluent-kafka to take advantage of kafka confluent platform.</a:t>
              </a:r>
              <a:endParaRPr lang="en-US" sz="24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08D619-193E-8676-93EE-45019ABF3058}"/>
              </a:ext>
            </a:extLst>
          </p:cNvPr>
          <p:cNvGrpSpPr/>
          <p:nvPr/>
        </p:nvGrpSpPr>
        <p:grpSpPr>
          <a:xfrm>
            <a:off x="787237" y="1024427"/>
            <a:ext cx="10615042" cy="491955"/>
            <a:chOff x="3562709" y="1408814"/>
            <a:chExt cx="10615042" cy="491955"/>
          </a:xfrm>
        </p:grpSpPr>
        <p:pic>
          <p:nvPicPr>
            <p:cNvPr id="15" name="Picture 14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F3E03C11-0EC4-63F7-BFF3-3568758F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709" y="1411773"/>
              <a:ext cx="608866" cy="48899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BB5237-92A8-7922-FC68-B957D8445A73}"/>
                </a:ext>
              </a:extLst>
            </p:cNvPr>
            <p:cNvSpPr txBox="1"/>
            <p:nvPr/>
          </p:nvSpPr>
          <p:spPr>
            <a:xfrm>
              <a:off x="4433977" y="1408814"/>
              <a:ext cx="97437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Use Kraft mode to set up Kafka cluster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3147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 descr="A person sitting on a red and white text&#10;&#10;Description automatically generated">
            <a:extLst>
              <a:ext uri="{FF2B5EF4-FFF2-40B4-BE49-F238E27FC236}">
                <a16:creationId xmlns:a16="http://schemas.microsoft.com/office/drawing/2014/main" id="{F4126C76-8698-853A-8AC2-389095458485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12" b="20512"/>
          <a:stretch>
            <a:fillRect/>
          </a:stretch>
        </p:blipFill>
        <p:spPr>
          <a:xfrm>
            <a:off x="962163" y="1694949"/>
            <a:ext cx="7746709" cy="342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65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8AD4C32-C132-4AAE-B88D-A76378CCA172}"/>
              </a:ext>
            </a:extLst>
          </p:cNvPr>
          <p:cNvSpPr txBox="1"/>
          <p:nvPr/>
        </p:nvSpPr>
        <p:spPr>
          <a:xfrm>
            <a:off x="577201" y="5033010"/>
            <a:ext cx="3951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>
                <a:solidFill>
                  <a:schemeClr val="bg1"/>
                </a:solidFill>
                <a:cs typeface="Arial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E2E8406-E476-4FCC-87EB-2286510252EB}"/>
              </a:ext>
            </a:extLst>
          </p:cNvPr>
          <p:cNvSpPr txBox="1"/>
          <p:nvPr/>
        </p:nvSpPr>
        <p:spPr>
          <a:xfrm>
            <a:off x="6906711" y="1929331"/>
            <a:ext cx="50858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Section Break  </a:t>
            </a:r>
            <a:endParaRPr lang="ko-KR" altLang="en-US" sz="4800" b="1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490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AD0779B-3B91-4615-A566-E8E40EC0E675}"/>
              </a:ext>
            </a:extLst>
          </p:cNvPr>
          <p:cNvGrpSpPr/>
          <p:nvPr/>
        </p:nvGrpSpPr>
        <p:grpSpPr>
          <a:xfrm>
            <a:off x="1" y="1481956"/>
            <a:ext cx="12191999" cy="1318987"/>
            <a:chOff x="1" y="4959383"/>
            <a:chExt cx="12191999" cy="13189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F8EF26-7AD5-4E7F-95B3-9A57CF80C483}"/>
                </a:ext>
              </a:extLst>
            </p:cNvPr>
            <p:cNvSpPr txBox="1"/>
            <p:nvPr/>
          </p:nvSpPr>
          <p:spPr>
            <a:xfrm>
              <a:off x="1" y="4959383"/>
              <a:ext cx="12191999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THANK YOU</a:t>
              </a:r>
              <a:endParaRPr lang="ko-KR" altLang="en-US" sz="60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DEB2CA-D11F-4CA5-BC5A-6C38FF4BF392}"/>
                </a:ext>
              </a:extLst>
            </p:cNvPr>
            <p:cNvSpPr txBox="1"/>
            <p:nvPr/>
          </p:nvSpPr>
          <p:spPr>
            <a:xfrm>
              <a:off x="148" y="5898714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>
            <a:extLst>
              <a:ext uri="{FF2B5EF4-FFF2-40B4-BE49-F238E27FC236}">
                <a16:creationId xmlns:a16="http://schemas.microsoft.com/office/drawing/2014/main" id="{DBB70EC2-25AE-4D72-AAC4-623542335E5D}"/>
              </a:ext>
            </a:extLst>
          </p:cNvPr>
          <p:cNvGrpSpPr/>
          <p:nvPr/>
        </p:nvGrpSpPr>
        <p:grpSpPr>
          <a:xfrm>
            <a:off x="3043342" y="548053"/>
            <a:ext cx="6647086" cy="983357"/>
            <a:chOff x="4801964" y="769273"/>
            <a:chExt cx="6647086" cy="98335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1307C1-3E1A-4E77-9C5F-EAB79FFEC9EC}"/>
                </a:ext>
              </a:extLst>
            </p:cNvPr>
            <p:cNvSpPr txBox="1"/>
            <p:nvPr/>
          </p:nvSpPr>
          <p:spPr>
            <a:xfrm>
              <a:off x="5885718" y="861605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>
                  <a:solidFill>
                    <a:schemeClr val="accent1"/>
                  </a:solidFill>
                  <a:cs typeface="Arial" pitchFamily="34" charset="0"/>
                </a:rPr>
                <a:t>Context</a:t>
              </a:r>
              <a:endParaRPr lang="ko-KR" altLang="en-US" sz="32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45FA0F-E7F2-4246-B69A-C8A996688AA3}"/>
                </a:ext>
              </a:extLst>
            </p:cNvPr>
            <p:cNvSpPr txBox="1"/>
            <p:nvPr/>
          </p:nvSpPr>
          <p:spPr>
            <a:xfrm>
              <a:off x="4801964" y="769273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5E15D9-849A-4D26-8B02-2433E671C9CB}"/>
                </a:ext>
              </a:extLst>
            </p:cNvPr>
            <p:cNvSpPr txBox="1"/>
            <p:nvPr/>
          </p:nvSpPr>
          <p:spPr>
            <a:xfrm>
              <a:off x="8120950" y="1111308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Project objectives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F3BD5-7127-4878-93D4-9A7904EC3936}"/>
                </a:ext>
              </a:extLst>
            </p:cNvPr>
            <p:cNvSpPr txBox="1"/>
            <p:nvPr/>
          </p:nvSpPr>
          <p:spPr>
            <a:xfrm>
              <a:off x="8120950" y="14448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Target Users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6">
            <a:extLst>
              <a:ext uri="{FF2B5EF4-FFF2-40B4-BE49-F238E27FC236}">
                <a16:creationId xmlns:a16="http://schemas.microsoft.com/office/drawing/2014/main" id="{62CD5E63-C894-4B0C-B609-53DD797B7A3A}"/>
              </a:ext>
            </a:extLst>
          </p:cNvPr>
          <p:cNvGrpSpPr/>
          <p:nvPr/>
        </p:nvGrpSpPr>
        <p:grpSpPr>
          <a:xfrm>
            <a:off x="3038785" y="1695631"/>
            <a:ext cx="6651643" cy="769441"/>
            <a:chOff x="4801964" y="769273"/>
            <a:chExt cx="6651643" cy="7694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495A7F-CF28-428E-9C82-7F6782756F6C}"/>
                </a:ext>
              </a:extLst>
            </p:cNvPr>
            <p:cNvSpPr txBox="1"/>
            <p:nvPr/>
          </p:nvSpPr>
          <p:spPr>
            <a:xfrm>
              <a:off x="5885718" y="861605"/>
              <a:ext cx="223523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>
                  <a:solidFill>
                    <a:schemeClr val="accent2"/>
                  </a:solidFill>
                  <a:cs typeface="Arial" pitchFamily="34" charset="0"/>
                </a:rPr>
                <a:t>Approach</a:t>
              </a:r>
              <a:endParaRPr lang="ko-KR" altLang="en-US" sz="32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9E5190-D9EC-40A5-B427-65B180EA2ABA}"/>
                </a:ext>
              </a:extLst>
            </p:cNvPr>
            <p:cNvSpPr txBox="1"/>
            <p:nvPr/>
          </p:nvSpPr>
          <p:spPr>
            <a:xfrm>
              <a:off x="4801964" y="769273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D596A4-0C38-4808-BB87-3D601D00335A}"/>
                </a:ext>
              </a:extLst>
            </p:cNvPr>
            <p:cNvSpPr txBox="1"/>
            <p:nvPr/>
          </p:nvSpPr>
          <p:spPr>
            <a:xfrm>
              <a:off x="8125507" y="860078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Data collection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1800F7-D724-42B8-9F89-9FDEA8D38FCD}"/>
                </a:ext>
              </a:extLst>
            </p:cNvPr>
            <p:cNvSpPr txBox="1"/>
            <p:nvPr/>
          </p:nvSpPr>
          <p:spPr>
            <a:xfrm>
              <a:off x="8116393" y="1212750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Tool and Technologies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id="{DE9ECBB2-E0D3-446D-911D-5C938FB6625F}"/>
              </a:ext>
            </a:extLst>
          </p:cNvPr>
          <p:cNvGrpSpPr/>
          <p:nvPr/>
        </p:nvGrpSpPr>
        <p:grpSpPr>
          <a:xfrm>
            <a:off x="3047899" y="2781652"/>
            <a:ext cx="6647086" cy="1026188"/>
            <a:chOff x="4801964" y="649642"/>
            <a:chExt cx="6647086" cy="102618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BEAD5-4369-4B62-B040-70FDAF6580D0}"/>
                </a:ext>
              </a:extLst>
            </p:cNvPr>
            <p:cNvSpPr txBox="1"/>
            <p:nvPr/>
          </p:nvSpPr>
          <p:spPr>
            <a:xfrm>
              <a:off x="5885718" y="861605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>
                  <a:solidFill>
                    <a:schemeClr val="accent3"/>
                  </a:solidFill>
                  <a:cs typeface="Arial" pitchFamily="34" charset="0"/>
                </a:rPr>
                <a:t>Solution</a:t>
              </a:r>
              <a:endParaRPr lang="ko-KR" altLang="en-US" sz="3200" b="1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639EE14-B559-4304-A1FD-54F80ABB27CB}"/>
                </a:ext>
              </a:extLst>
            </p:cNvPr>
            <p:cNvSpPr txBox="1"/>
            <p:nvPr/>
          </p:nvSpPr>
          <p:spPr>
            <a:xfrm>
              <a:off x="4801964" y="769273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3"/>
                  </a:solidFill>
                  <a:cs typeface="Arial" pitchFamily="34" charset="0"/>
                </a:rPr>
                <a:t>03</a:t>
              </a:r>
              <a:endParaRPr lang="ko-KR" altLang="en-US" sz="4400" b="1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D10FC1-36B8-4CF4-B7EF-2C0A597F8A23}"/>
                </a:ext>
              </a:extLst>
            </p:cNvPr>
            <p:cNvSpPr txBox="1"/>
            <p:nvPr/>
          </p:nvSpPr>
          <p:spPr>
            <a:xfrm>
              <a:off x="8116393" y="649642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b="1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Overview system architecture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9E6565-F4A4-4D27-B1F9-01A73E0A1729}"/>
                </a:ext>
              </a:extLst>
            </p:cNvPr>
            <p:cNvSpPr txBox="1"/>
            <p:nvPr/>
          </p:nvSpPr>
          <p:spPr>
            <a:xfrm>
              <a:off x="8120950" y="1368053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3AEB0431-0AD0-4BCD-8C6F-7353C4D24F20}"/>
              </a:ext>
            </a:extLst>
          </p:cNvPr>
          <p:cNvGrpSpPr/>
          <p:nvPr/>
        </p:nvGrpSpPr>
        <p:grpSpPr>
          <a:xfrm>
            <a:off x="3034228" y="4045424"/>
            <a:ext cx="6656200" cy="769441"/>
            <a:chOff x="4801964" y="769273"/>
            <a:chExt cx="6656200" cy="7694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1ECE80-A833-4457-987E-5FD3E20B944C}"/>
                </a:ext>
              </a:extLst>
            </p:cNvPr>
            <p:cNvSpPr txBox="1"/>
            <p:nvPr/>
          </p:nvSpPr>
          <p:spPr>
            <a:xfrm>
              <a:off x="5885718" y="861605"/>
              <a:ext cx="2027360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>
                  <a:solidFill>
                    <a:schemeClr val="accent4"/>
                  </a:solidFill>
                  <a:cs typeface="Arial" pitchFamily="34" charset="0"/>
                </a:rPr>
                <a:t>Result</a:t>
              </a:r>
              <a:endParaRPr lang="ko-KR" altLang="en-US" sz="32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177D12-FE88-41DB-B673-4607FFB1A8E0}"/>
                </a:ext>
              </a:extLst>
            </p:cNvPr>
            <p:cNvSpPr txBox="1"/>
            <p:nvPr/>
          </p:nvSpPr>
          <p:spPr>
            <a:xfrm>
              <a:off x="4801964" y="769273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BF85980-614B-4627-A918-54E2769EC832}"/>
                </a:ext>
              </a:extLst>
            </p:cNvPr>
            <p:cNvSpPr txBox="1"/>
            <p:nvPr/>
          </p:nvSpPr>
          <p:spPr>
            <a:xfrm>
              <a:off x="8130064" y="966371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/>
                <a:t>Results</a:t>
              </a:r>
              <a:endPara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6">
            <a:extLst>
              <a:ext uri="{FF2B5EF4-FFF2-40B4-BE49-F238E27FC236}">
                <a16:creationId xmlns:a16="http://schemas.microsoft.com/office/drawing/2014/main" id="{7D99203F-FE20-D80E-005D-017879B066BB}"/>
              </a:ext>
            </a:extLst>
          </p:cNvPr>
          <p:cNvGrpSpPr/>
          <p:nvPr/>
        </p:nvGrpSpPr>
        <p:grpSpPr>
          <a:xfrm>
            <a:off x="3043342" y="5143303"/>
            <a:ext cx="3241752" cy="769441"/>
            <a:chOff x="4801964" y="769273"/>
            <a:chExt cx="3241752" cy="7694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4FF7D4-E150-D1D0-D874-677055AE3C1A}"/>
                </a:ext>
              </a:extLst>
            </p:cNvPr>
            <p:cNvSpPr txBox="1"/>
            <p:nvPr/>
          </p:nvSpPr>
          <p:spPr>
            <a:xfrm>
              <a:off x="5885717" y="861605"/>
              <a:ext cx="2157999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200" b="1">
                  <a:solidFill>
                    <a:schemeClr val="accent4"/>
                  </a:solidFill>
                  <a:cs typeface="Arial" pitchFamily="34" charset="0"/>
                </a:rPr>
                <a:t>Demo</a:t>
              </a:r>
              <a:endParaRPr lang="ko-KR" altLang="en-US" sz="32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2EF72B-CF06-4372-1DDC-BE02B558F5A6}"/>
                </a:ext>
              </a:extLst>
            </p:cNvPr>
            <p:cNvSpPr txBox="1"/>
            <p:nvPr/>
          </p:nvSpPr>
          <p:spPr>
            <a:xfrm>
              <a:off x="4801964" y="769273"/>
              <a:ext cx="1083753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accent4"/>
                  </a:solidFill>
                  <a:cs typeface="Arial" pitchFamily="34" charset="0"/>
                </a:rPr>
                <a:t>05</a:t>
              </a:r>
              <a:endParaRPr lang="ko-KR" altLang="en-US" sz="4400" b="1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9F20CBFC-261E-BC99-9ADE-21006AB5FFA2}"/>
              </a:ext>
            </a:extLst>
          </p:cNvPr>
          <p:cNvSpPr txBox="1"/>
          <p:nvPr/>
        </p:nvSpPr>
        <p:spPr>
          <a:xfrm>
            <a:off x="6362328" y="572815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Business requirements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859655-BC1A-6FBA-1A3A-1508D542CA40}"/>
              </a:ext>
            </a:extLst>
          </p:cNvPr>
          <p:cNvSpPr txBox="1"/>
          <p:nvPr/>
        </p:nvSpPr>
        <p:spPr>
          <a:xfrm>
            <a:off x="6362328" y="3112169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/>
              <a:t>Data processing flow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D0C263-BE92-59BA-62E7-DF52E52DFC61}"/>
              </a:ext>
            </a:extLst>
          </p:cNvPr>
          <p:cNvSpPr txBox="1"/>
          <p:nvPr/>
        </p:nvSpPr>
        <p:spPr>
          <a:xfrm>
            <a:off x="6362328" y="3442458"/>
            <a:ext cx="3328100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Optimization strategies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4B7904-D22F-4E58-9EA4-FF9E0E468CAF}"/>
              </a:ext>
            </a:extLst>
          </p:cNvPr>
          <p:cNvSpPr txBox="1"/>
          <p:nvPr/>
        </p:nvSpPr>
        <p:spPr>
          <a:xfrm>
            <a:off x="1318834" y="3013501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>
                <a:solidFill>
                  <a:schemeClr val="accent1"/>
                </a:solidFill>
                <a:cs typeface="Arial" pitchFamily="34" charset="0"/>
              </a:rPr>
              <a:t>Context</a:t>
            </a:r>
            <a:endParaRPr lang="ko-KR" altLang="en-US" sz="4800" b="1">
              <a:cs typeface="Arial" pitchFamily="34" charset="0"/>
            </a:endParaRPr>
          </a:p>
        </p:txBody>
      </p:sp>
      <p:pic>
        <p:nvPicPr>
          <p:cNvPr id="1048" name="Picture 24" descr="Phân tích thị trường là gì?">
            <a:extLst>
              <a:ext uri="{FF2B5EF4-FFF2-40B4-BE49-F238E27FC236}">
                <a16:creationId xmlns:a16="http://schemas.microsoft.com/office/drawing/2014/main" id="{CE95E54B-1175-3BE9-9F04-9CAB1BC185FD}"/>
              </a:ext>
            </a:extLst>
          </p:cNvPr>
          <p:cNvPicPr>
            <a:picLocks noGrp="1" noChangeAspect="1" noChangeArrowheads="1"/>
          </p:cNvPicPr>
          <p:nvPr>
            <p:ph type="pic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8" r="1434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Competitive Marketing Analysis sample for Power BI: Take a tour - Power BI  | Microsoft Learn">
            <a:extLst>
              <a:ext uri="{FF2B5EF4-FFF2-40B4-BE49-F238E27FC236}">
                <a16:creationId xmlns:a16="http://schemas.microsoft.com/office/drawing/2014/main" id="{7B75A588-BA80-185C-FD5D-7117605AE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886" y="1632366"/>
            <a:ext cx="7490225" cy="377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DBD890C-4D77-ED84-F238-960C6E4504FB}"/>
              </a:ext>
            </a:extLst>
          </p:cNvPr>
          <p:cNvSpPr txBox="1"/>
          <p:nvPr/>
        </p:nvSpPr>
        <p:spPr>
          <a:xfrm>
            <a:off x="2653321" y="392112"/>
            <a:ext cx="6885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/>
              <a:t>What’s real time report ?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D5F91B-2942-4278-8F64-28062AAC1710}"/>
              </a:ext>
            </a:extLst>
          </p:cNvPr>
          <p:cNvSpPr txBox="1"/>
          <p:nvPr/>
        </p:nvSpPr>
        <p:spPr>
          <a:xfrm>
            <a:off x="1326405" y="5819896"/>
            <a:ext cx="9894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Report is created by BI tools, which connect to change stream database</a:t>
            </a: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FD43A-8540-29B5-E6A5-533954BD8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17C9D4-AA98-AA50-F392-568AEA8D1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113924"/>
              </p:ext>
            </p:extLst>
          </p:nvPr>
        </p:nvGraphicFramePr>
        <p:xfrm>
          <a:off x="977428" y="913866"/>
          <a:ext cx="8084389" cy="2458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D9CE981-19F0-DE7A-43A6-ECAEDB798E99}"/>
              </a:ext>
            </a:extLst>
          </p:cNvPr>
          <p:cNvSpPr txBox="1"/>
          <p:nvPr/>
        </p:nvSpPr>
        <p:spPr>
          <a:xfrm>
            <a:off x="1641176" y="268220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 Benefit of real time report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802703-321A-CFC7-1085-FF1D5101786E}"/>
              </a:ext>
            </a:extLst>
          </p:cNvPr>
          <p:cNvSpPr txBox="1"/>
          <p:nvPr/>
        </p:nvSpPr>
        <p:spPr>
          <a:xfrm>
            <a:off x="1641176" y="3621224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/>
              <a:t>Target Users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89A358-3ED1-42B6-590D-2B0EED3B1234}"/>
              </a:ext>
            </a:extLst>
          </p:cNvPr>
          <p:cNvGrpSpPr/>
          <p:nvPr/>
        </p:nvGrpSpPr>
        <p:grpSpPr>
          <a:xfrm>
            <a:off x="977428" y="4479704"/>
            <a:ext cx="2700299" cy="2110076"/>
            <a:chOff x="977428" y="4479704"/>
            <a:chExt cx="2700299" cy="2110076"/>
          </a:xfrm>
        </p:grpSpPr>
        <p:pic>
          <p:nvPicPr>
            <p:cNvPr id="3074" name="Picture 2" descr="Data analysis">
              <a:extLst>
                <a:ext uri="{FF2B5EF4-FFF2-40B4-BE49-F238E27FC236}">
                  <a16:creationId xmlns:a16="http://schemas.microsoft.com/office/drawing/2014/main" id="{FD57CFEC-4648-1334-AC9B-0B2C7FF618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428" y="4479704"/>
              <a:ext cx="2700299" cy="1616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348A541-54DC-6D0E-294E-E5B20E177A9A}"/>
                </a:ext>
              </a:extLst>
            </p:cNvPr>
            <p:cNvSpPr txBox="1"/>
            <p:nvPr/>
          </p:nvSpPr>
          <p:spPr>
            <a:xfrm>
              <a:off x="1500879" y="6220448"/>
              <a:ext cx="1653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Data analysis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392A34-E8E5-BF50-396B-0A6D601525B2}"/>
              </a:ext>
            </a:extLst>
          </p:cNvPr>
          <p:cNvGrpSpPr/>
          <p:nvPr/>
        </p:nvGrpSpPr>
        <p:grpSpPr>
          <a:xfrm>
            <a:off x="4463488" y="4479705"/>
            <a:ext cx="2530378" cy="2110075"/>
            <a:chOff x="4463488" y="4479705"/>
            <a:chExt cx="2530378" cy="2110075"/>
          </a:xfrm>
        </p:grpSpPr>
        <p:pic>
          <p:nvPicPr>
            <p:cNvPr id="3076" name="Picture 4" descr="Picture">
              <a:extLst>
                <a:ext uri="{FF2B5EF4-FFF2-40B4-BE49-F238E27FC236}">
                  <a16:creationId xmlns:a16="http://schemas.microsoft.com/office/drawing/2014/main" id="{27CE7C5B-FD9E-4326-FC8A-B4ED12F14C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488" y="4479705"/>
              <a:ext cx="2530378" cy="1616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DE1BDB-F01D-FA9D-56F5-180845EB74F0}"/>
                </a:ext>
              </a:extLst>
            </p:cNvPr>
            <p:cNvSpPr txBox="1"/>
            <p:nvPr/>
          </p:nvSpPr>
          <p:spPr>
            <a:xfrm>
              <a:off x="4836193" y="6220448"/>
              <a:ext cx="1784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Marketing team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97CDD1-68A9-79E8-264D-CBFFA7D2A1A0}"/>
              </a:ext>
            </a:extLst>
          </p:cNvPr>
          <p:cNvGrpSpPr/>
          <p:nvPr/>
        </p:nvGrpSpPr>
        <p:grpSpPr>
          <a:xfrm>
            <a:off x="8051737" y="4337175"/>
            <a:ext cx="1784967" cy="2252605"/>
            <a:chOff x="8051737" y="4337175"/>
            <a:chExt cx="1784967" cy="2252605"/>
          </a:xfrm>
        </p:grpSpPr>
        <p:pic>
          <p:nvPicPr>
            <p:cNvPr id="3078" name="Picture 6" descr="Handsome young manager business man ...">
              <a:extLst>
                <a:ext uri="{FF2B5EF4-FFF2-40B4-BE49-F238E27FC236}">
                  <a16:creationId xmlns:a16="http://schemas.microsoft.com/office/drawing/2014/main" id="{1B4CEC93-9548-51D3-6DE6-AEE450521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3506" y="4337175"/>
              <a:ext cx="1141430" cy="1759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F8DBF9-8E10-790D-3EC2-AD26E5FC6176}"/>
                </a:ext>
              </a:extLst>
            </p:cNvPr>
            <p:cNvSpPr txBox="1"/>
            <p:nvPr/>
          </p:nvSpPr>
          <p:spPr>
            <a:xfrm>
              <a:off x="8051737" y="6220448"/>
              <a:ext cx="1784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>
                  <a:solidFill>
                    <a:schemeClr val="accent1">
                      <a:lumMod val="50000"/>
                    </a:schemeClr>
                  </a:solidFill>
                </a:rPr>
                <a:t>Manager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705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16888-9046-F3FF-1AA7-17A3A680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8A58A-7118-2E65-5C1E-45FB0B760458}"/>
              </a:ext>
            </a:extLst>
          </p:cNvPr>
          <p:cNvSpPr txBox="1"/>
          <p:nvPr/>
        </p:nvSpPr>
        <p:spPr>
          <a:xfrm>
            <a:off x="4752870" y="238075"/>
            <a:ext cx="56657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/>
              <a:t>Project objective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664B19-5EC0-BD93-129D-CF3402F68B27}"/>
              </a:ext>
            </a:extLst>
          </p:cNvPr>
          <p:cNvGrpSpPr/>
          <p:nvPr/>
        </p:nvGrpSpPr>
        <p:grpSpPr>
          <a:xfrm>
            <a:off x="3484787" y="1883381"/>
            <a:ext cx="7341403" cy="491955"/>
            <a:chOff x="3562709" y="1408814"/>
            <a:chExt cx="7341403" cy="491955"/>
          </a:xfrm>
        </p:grpSpPr>
        <p:pic>
          <p:nvPicPr>
            <p:cNvPr id="7" name="Picture 6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B7F37F24-25C8-8525-8B29-8201210C4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2709" y="1411773"/>
              <a:ext cx="608866" cy="48899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D5AB1B-47EA-6C52-418A-5A027BA5E225}"/>
                </a:ext>
              </a:extLst>
            </p:cNvPr>
            <p:cNvSpPr txBox="1"/>
            <p:nvPr/>
          </p:nvSpPr>
          <p:spPr>
            <a:xfrm>
              <a:off x="4433977" y="1408814"/>
              <a:ext cx="6470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Demonstrate a Realtime Reporting System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E9FA7F-C06A-68C5-FCEF-EA4DD39CAAD4}"/>
              </a:ext>
            </a:extLst>
          </p:cNvPr>
          <p:cNvGrpSpPr/>
          <p:nvPr/>
        </p:nvGrpSpPr>
        <p:grpSpPr>
          <a:xfrm>
            <a:off x="3476445" y="3013501"/>
            <a:ext cx="7349745" cy="830997"/>
            <a:chOff x="3554367" y="1408814"/>
            <a:chExt cx="7349745" cy="830997"/>
          </a:xfrm>
        </p:grpSpPr>
        <p:pic>
          <p:nvPicPr>
            <p:cNvPr id="17" name="Picture 16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B4EF7E98-E749-7955-8C91-531DB04B2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367" y="1579814"/>
              <a:ext cx="608866" cy="48899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E602C1-7DFC-E4BC-F008-1AD6317916B8}"/>
                </a:ext>
              </a:extLst>
            </p:cNvPr>
            <p:cNvSpPr txBox="1"/>
            <p:nvPr/>
          </p:nvSpPr>
          <p:spPr>
            <a:xfrm>
              <a:off x="4433977" y="1408814"/>
              <a:ext cx="64701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Explore technologies, framework for building Realtime Reporting System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112AED-D434-033A-C414-1C50F1711374}"/>
              </a:ext>
            </a:extLst>
          </p:cNvPr>
          <p:cNvGrpSpPr/>
          <p:nvPr/>
        </p:nvGrpSpPr>
        <p:grpSpPr>
          <a:xfrm>
            <a:off x="3476445" y="4480285"/>
            <a:ext cx="7349745" cy="488996"/>
            <a:chOff x="3554367" y="1406436"/>
            <a:chExt cx="7349745" cy="488996"/>
          </a:xfrm>
        </p:grpSpPr>
        <p:pic>
          <p:nvPicPr>
            <p:cNvPr id="20" name="Picture 19" descr="A purple arrow with white border&#10;&#10;Description automatically generated">
              <a:extLst>
                <a:ext uri="{FF2B5EF4-FFF2-40B4-BE49-F238E27FC236}">
                  <a16:creationId xmlns:a16="http://schemas.microsoft.com/office/drawing/2014/main" id="{A3781EFB-F2A5-8D02-A6AE-0F61D5635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367" y="1406436"/>
              <a:ext cx="608866" cy="488996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5935E2-7B48-ADF9-3A63-826348CA9BA9}"/>
                </a:ext>
              </a:extLst>
            </p:cNvPr>
            <p:cNvSpPr txBox="1"/>
            <p:nvPr/>
          </p:nvSpPr>
          <p:spPr>
            <a:xfrm>
              <a:off x="4433977" y="1408814"/>
              <a:ext cx="6470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Identify challenges and strategies solution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0158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D87E6-0BB1-5A1E-447C-55B3CFF106C8}"/>
              </a:ext>
            </a:extLst>
          </p:cNvPr>
          <p:cNvSpPr txBox="1"/>
          <p:nvPr/>
        </p:nvSpPr>
        <p:spPr>
          <a:xfrm>
            <a:off x="1146306" y="3959526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>
                <a:solidFill>
                  <a:schemeClr val="accent1"/>
                </a:solidFill>
                <a:cs typeface="Arial" pitchFamily="34" charset="0"/>
              </a:rPr>
              <a:t>Approach</a:t>
            </a:r>
            <a:endParaRPr lang="ko-KR" altLang="en-US" sz="4800" b="1">
              <a:cs typeface="Arial" pitchFamily="34" charset="0"/>
            </a:endParaRPr>
          </a:p>
        </p:txBody>
      </p:sp>
      <p:pic>
        <p:nvPicPr>
          <p:cNvPr id="4098" name="Picture 2" descr="Quy trình tiếp cận khách hàng tiềm năng hiệu quả - Glink Acacemy">
            <a:extLst>
              <a:ext uri="{FF2B5EF4-FFF2-40B4-BE49-F238E27FC236}">
                <a16:creationId xmlns:a16="http://schemas.microsoft.com/office/drawing/2014/main" id="{EFF883E2-009F-2A17-7809-AE295287673C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r="32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ffective Approach to Problem Solving">
            <a:extLst>
              <a:ext uri="{FF2B5EF4-FFF2-40B4-BE49-F238E27FC236}">
                <a16:creationId xmlns:a16="http://schemas.microsoft.com/office/drawing/2014/main" id="{C65AF8A5-7068-7FA3-C796-6C412D305016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" b="28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072AB8-23A4-B07A-99F1-F297BB3F4C0C}"/>
              </a:ext>
            </a:extLst>
          </p:cNvPr>
          <p:cNvSpPr txBox="1"/>
          <p:nvPr/>
        </p:nvSpPr>
        <p:spPr>
          <a:xfrm>
            <a:off x="2653321" y="392112"/>
            <a:ext cx="68853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/>
              <a:t>Data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9DFDA-C17F-B273-9788-408446D566E7}"/>
              </a:ext>
            </a:extLst>
          </p:cNvPr>
          <p:cNvSpPr txBox="1"/>
          <p:nvPr/>
        </p:nvSpPr>
        <p:spPr>
          <a:xfrm>
            <a:off x="2860930" y="6208395"/>
            <a:ext cx="6470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GPU sale market. Static Dataset in </a:t>
            </a:r>
            <a:r>
              <a:rPr lang="en-US" i="1" err="1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i="1">
              <a:solidFill>
                <a:srgbClr val="0070C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F947A04-BCFF-F175-F7D8-540400D8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57" y="1413094"/>
            <a:ext cx="6885354" cy="46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7673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8C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6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D8BFF"/>
      </a:accent1>
      <a:accent2>
        <a:srgbClr val="B57BFF"/>
      </a:accent2>
      <a:accent3>
        <a:srgbClr val="A178FF"/>
      </a:accent3>
      <a:accent4>
        <a:srgbClr val="888FFF"/>
      </a:accent4>
      <a:accent5>
        <a:srgbClr val="86AAFF"/>
      </a:accent5>
      <a:accent6>
        <a:srgbClr val="83D7FF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5683</TotalTime>
  <Words>525</Words>
  <Application>Microsoft Office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ui-sans-serif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Vo Nguyen Hoang 20204833</cp:lastModifiedBy>
  <cp:revision>105</cp:revision>
  <dcterms:created xsi:type="dcterms:W3CDTF">2020-01-20T05:08:25Z</dcterms:created>
  <dcterms:modified xsi:type="dcterms:W3CDTF">2024-11-13T07:15:11Z</dcterms:modified>
</cp:coreProperties>
</file>